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2"/>
  </p:notesMasterIdLst>
  <p:sldIdLst>
    <p:sldId id="258" r:id="rId2"/>
    <p:sldId id="263" r:id="rId3"/>
    <p:sldId id="270" r:id="rId4"/>
    <p:sldId id="257" r:id="rId5"/>
    <p:sldId id="283" r:id="rId6"/>
    <p:sldId id="284" r:id="rId7"/>
    <p:sldId id="285" r:id="rId8"/>
    <p:sldId id="286" r:id="rId9"/>
    <p:sldId id="287" r:id="rId10"/>
    <p:sldId id="288" r:id="rId11"/>
    <p:sldId id="376" r:id="rId12"/>
    <p:sldId id="259" r:id="rId13"/>
    <p:sldId id="289" r:id="rId14"/>
    <p:sldId id="290" r:id="rId15"/>
    <p:sldId id="291" r:id="rId16"/>
    <p:sldId id="292" r:id="rId17"/>
    <p:sldId id="293" r:id="rId18"/>
    <p:sldId id="294" r:id="rId19"/>
    <p:sldId id="362" r:id="rId20"/>
    <p:sldId id="260" r:id="rId21"/>
    <p:sldId id="295" r:id="rId22"/>
    <p:sldId id="296" r:id="rId23"/>
    <p:sldId id="297" r:id="rId24"/>
    <p:sldId id="298" r:id="rId25"/>
    <p:sldId id="299" r:id="rId26"/>
    <p:sldId id="300" r:id="rId27"/>
    <p:sldId id="363" r:id="rId28"/>
    <p:sldId id="261" r:id="rId29"/>
    <p:sldId id="301" r:id="rId30"/>
    <p:sldId id="302" r:id="rId31"/>
    <p:sldId id="303" r:id="rId32"/>
    <p:sldId id="304" r:id="rId33"/>
    <p:sldId id="305" r:id="rId34"/>
    <p:sldId id="306" r:id="rId35"/>
    <p:sldId id="364" r:id="rId36"/>
    <p:sldId id="372" r:id="rId37"/>
    <p:sldId id="264" r:id="rId38"/>
    <p:sldId id="307" r:id="rId39"/>
    <p:sldId id="308" r:id="rId40"/>
    <p:sldId id="309" r:id="rId41"/>
    <p:sldId id="310" r:id="rId42"/>
    <p:sldId id="311" r:id="rId43"/>
    <p:sldId id="312" r:id="rId44"/>
    <p:sldId id="365" r:id="rId45"/>
    <p:sldId id="267" r:id="rId46"/>
    <p:sldId id="313" r:id="rId47"/>
    <p:sldId id="314" r:id="rId48"/>
    <p:sldId id="315" r:id="rId49"/>
    <p:sldId id="316" r:id="rId50"/>
    <p:sldId id="317" r:id="rId51"/>
    <p:sldId id="318" r:id="rId52"/>
    <p:sldId id="366" r:id="rId53"/>
    <p:sldId id="269" r:id="rId54"/>
    <p:sldId id="319" r:id="rId55"/>
    <p:sldId id="320" r:id="rId56"/>
    <p:sldId id="321" r:id="rId57"/>
    <p:sldId id="322" r:id="rId58"/>
    <p:sldId id="323" r:id="rId59"/>
    <p:sldId id="324" r:id="rId60"/>
    <p:sldId id="367" r:id="rId61"/>
    <p:sldId id="373" r:id="rId62"/>
    <p:sldId id="265" r:id="rId63"/>
    <p:sldId id="325" r:id="rId64"/>
    <p:sldId id="326" r:id="rId65"/>
    <p:sldId id="327" r:id="rId66"/>
    <p:sldId id="328" r:id="rId67"/>
    <p:sldId id="329" r:id="rId68"/>
    <p:sldId id="330" r:id="rId69"/>
    <p:sldId id="368" r:id="rId70"/>
    <p:sldId id="268" r:id="rId71"/>
    <p:sldId id="331" r:id="rId72"/>
    <p:sldId id="332" r:id="rId73"/>
    <p:sldId id="333" r:id="rId74"/>
    <p:sldId id="334" r:id="rId75"/>
    <p:sldId id="335" r:id="rId76"/>
    <p:sldId id="336" r:id="rId77"/>
    <p:sldId id="369" r:id="rId78"/>
    <p:sldId id="374" r:id="rId79"/>
    <p:sldId id="266" r:id="rId80"/>
    <p:sldId id="337" r:id="rId81"/>
    <p:sldId id="338" r:id="rId82"/>
    <p:sldId id="339" r:id="rId83"/>
    <p:sldId id="340" r:id="rId84"/>
    <p:sldId id="341" r:id="rId85"/>
    <p:sldId id="342" r:id="rId86"/>
    <p:sldId id="370" r:id="rId87"/>
    <p:sldId id="375" r:id="rId88"/>
    <p:sldId id="532" r:id="rId89"/>
    <p:sldId id="434" r:id="rId90"/>
    <p:sldId id="271" r:id="rId91"/>
    <p:sldId id="273" r:id="rId92"/>
    <p:sldId id="343" r:id="rId93"/>
    <p:sldId id="344" r:id="rId94"/>
    <p:sldId id="345" r:id="rId95"/>
    <p:sldId id="346" r:id="rId96"/>
    <p:sldId id="347" r:id="rId97"/>
    <p:sldId id="348" r:id="rId98"/>
    <p:sldId id="371" r:id="rId99"/>
    <p:sldId id="274" r:id="rId100"/>
    <p:sldId id="349" r:id="rId101"/>
    <p:sldId id="350" r:id="rId102"/>
    <p:sldId id="384" r:id="rId103"/>
    <p:sldId id="352" r:id="rId104"/>
    <p:sldId id="353" r:id="rId105"/>
    <p:sldId id="354" r:id="rId106"/>
    <p:sldId id="385" r:id="rId107"/>
    <p:sldId id="275" r:id="rId108"/>
    <p:sldId id="355" r:id="rId109"/>
    <p:sldId id="356" r:id="rId110"/>
    <p:sldId id="357" r:id="rId111"/>
    <p:sldId id="358" r:id="rId112"/>
    <p:sldId id="359" r:id="rId113"/>
    <p:sldId id="360" r:id="rId114"/>
    <p:sldId id="386" r:id="rId115"/>
    <p:sldId id="276" r:id="rId116"/>
    <p:sldId id="377" r:id="rId117"/>
    <p:sldId id="378" r:id="rId118"/>
    <p:sldId id="379" r:id="rId119"/>
    <p:sldId id="380" r:id="rId120"/>
    <p:sldId id="381" r:id="rId121"/>
    <p:sldId id="382" r:id="rId122"/>
    <p:sldId id="387" r:id="rId123"/>
    <p:sldId id="429" r:id="rId124"/>
    <p:sldId id="277" r:id="rId125"/>
    <p:sldId id="383" r:id="rId126"/>
    <p:sldId id="388" r:id="rId127"/>
    <p:sldId id="389" r:id="rId128"/>
    <p:sldId id="390" r:id="rId129"/>
    <p:sldId id="391" r:id="rId130"/>
    <p:sldId id="392" r:id="rId131"/>
    <p:sldId id="393" r:id="rId132"/>
    <p:sldId id="278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279" r:id="rId141"/>
    <p:sldId id="401" r:id="rId142"/>
    <p:sldId id="402" r:id="rId143"/>
    <p:sldId id="403" r:id="rId144"/>
    <p:sldId id="404" r:id="rId145"/>
    <p:sldId id="405" r:id="rId146"/>
    <p:sldId id="406" r:id="rId147"/>
    <p:sldId id="407" r:id="rId148"/>
    <p:sldId id="430" r:id="rId149"/>
    <p:sldId id="280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281" r:id="rId158"/>
    <p:sldId id="415" r:id="rId159"/>
    <p:sldId id="428" r:id="rId160"/>
    <p:sldId id="416" r:id="rId161"/>
    <p:sldId id="417" r:id="rId162"/>
    <p:sldId id="418" r:id="rId163"/>
    <p:sldId id="419" r:id="rId164"/>
    <p:sldId id="420" r:id="rId165"/>
    <p:sldId id="431" r:id="rId166"/>
    <p:sldId id="282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32" r:id="rId175"/>
    <p:sldId id="433" r:id="rId176"/>
    <p:sldId id="533" r:id="rId177"/>
    <p:sldId id="436" r:id="rId178"/>
    <p:sldId id="439" r:id="rId179"/>
    <p:sldId id="440" r:id="rId180"/>
    <p:sldId id="441" r:id="rId181"/>
    <p:sldId id="442" r:id="rId182"/>
    <p:sldId id="443" r:id="rId183"/>
    <p:sldId id="444" r:id="rId184"/>
    <p:sldId id="445" r:id="rId185"/>
    <p:sldId id="446" r:id="rId186"/>
    <p:sldId id="447" r:id="rId187"/>
    <p:sldId id="448" r:id="rId188"/>
    <p:sldId id="449" r:id="rId189"/>
    <p:sldId id="450" r:id="rId190"/>
    <p:sldId id="451" r:id="rId191"/>
    <p:sldId id="452" r:id="rId192"/>
    <p:sldId id="453" r:id="rId193"/>
    <p:sldId id="454" r:id="rId194"/>
    <p:sldId id="455" r:id="rId195"/>
    <p:sldId id="456" r:id="rId196"/>
    <p:sldId id="457" r:id="rId197"/>
    <p:sldId id="458" r:id="rId198"/>
    <p:sldId id="459" r:id="rId199"/>
    <p:sldId id="460" r:id="rId200"/>
    <p:sldId id="461" r:id="rId201"/>
    <p:sldId id="462" r:id="rId202"/>
    <p:sldId id="463" r:id="rId203"/>
    <p:sldId id="464" r:id="rId204"/>
    <p:sldId id="465" r:id="rId205"/>
    <p:sldId id="466" r:id="rId206"/>
    <p:sldId id="467" r:id="rId207"/>
    <p:sldId id="468" r:id="rId208"/>
    <p:sldId id="469" r:id="rId209"/>
    <p:sldId id="470" r:id="rId210"/>
    <p:sldId id="524" r:id="rId211"/>
    <p:sldId id="472" r:id="rId212"/>
    <p:sldId id="473" r:id="rId213"/>
    <p:sldId id="474" r:id="rId214"/>
    <p:sldId id="475" r:id="rId215"/>
    <p:sldId id="476" r:id="rId216"/>
    <p:sldId id="477" r:id="rId217"/>
    <p:sldId id="478" r:id="rId218"/>
    <p:sldId id="479" r:id="rId219"/>
    <p:sldId id="480" r:id="rId220"/>
    <p:sldId id="481" r:id="rId221"/>
    <p:sldId id="482" r:id="rId222"/>
    <p:sldId id="483" r:id="rId223"/>
    <p:sldId id="484" r:id="rId224"/>
    <p:sldId id="485" r:id="rId225"/>
    <p:sldId id="486" r:id="rId226"/>
    <p:sldId id="487" r:id="rId227"/>
    <p:sldId id="488" r:id="rId228"/>
    <p:sldId id="489" r:id="rId229"/>
    <p:sldId id="490" r:id="rId230"/>
    <p:sldId id="491" r:id="rId231"/>
    <p:sldId id="492" r:id="rId232"/>
    <p:sldId id="493" r:id="rId233"/>
    <p:sldId id="494" r:id="rId234"/>
    <p:sldId id="495" r:id="rId235"/>
    <p:sldId id="525" r:id="rId236"/>
    <p:sldId id="497" r:id="rId237"/>
    <p:sldId id="498" r:id="rId238"/>
    <p:sldId id="499" r:id="rId239"/>
    <p:sldId id="500" r:id="rId240"/>
    <p:sldId id="501" r:id="rId241"/>
    <p:sldId id="502" r:id="rId242"/>
    <p:sldId id="503" r:id="rId243"/>
    <p:sldId id="504" r:id="rId244"/>
    <p:sldId id="505" r:id="rId245"/>
    <p:sldId id="506" r:id="rId246"/>
    <p:sldId id="507" r:id="rId247"/>
    <p:sldId id="508" r:id="rId248"/>
    <p:sldId id="509" r:id="rId249"/>
    <p:sldId id="510" r:id="rId250"/>
    <p:sldId id="511" r:id="rId251"/>
    <p:sldId id="512" r:id="rId252"/>
    <p:sldId id="526" r:id="rId253"/>
    <p:sldId id="514" r:id="rId254"/>
    <p:sldId id="515" r:id="rId255"/>
    <p:sldId id="516" r:id="rId256"/>
    <p:sldId id="517" r:id="rId257"/>
    <p:sldId id="518" r:id="rId258"/>
    <p:sldId id="519" r:id="rId259"/>
    <p:sldId id="520" r:id="rId260"/>
    <p:sldId id="521" r:id="rId261"/>
    <p:sldId id="527" r:id="rId262"/>
    <p:sldId id="528" r:id="rId263"/>
    <p:sldId id="707" r:id="rId264"/>
    <p:sldId id="534" r:id="rId265"/>
    <p:sldId id="437" r:id="rId266"/>
    <p:sldId id="535" r:id="rId267"/>
    <p:sldId id="536" r:id="rId268"/>
    <p:sldId id="537" r:id="rId269"/>
    <p:sldId id="538" r:id="rId270"/>
    <p:sldId id="539" r:id="rId271"/>
    <p:sldId id="540" r:id="rId272"/>
    <p:sldId id="541" r:id="rId273"/>
    <p:sldId id="542" r:id="rId274"/>
    <p:sldId id="543" r:id="rId275"/>
    <p:sldId id="544" r:id="rId276"/>
    <p:sldId id="545" r:id="rId277"/>
    <p:sldId id="546" r:id="rId278"/>
    <p:sldId id="547" r:id="rId279"/>
    <p:sldId id="548" r:id="rId280"/>
    <p:sldId id="549" r:id="rId281"/>
    <p:sldId id="550" r:id="rId282"/>
    <p:sldId id="551" r:id="rId283"/>
    <p:sldId id="552" r:id="rId284"/>
    <p:sldId id="553" r:id="rId285"/>
    <p:sldId id="554" r:id="rId286"/>
    <p:sldId id="555" r:id="rId287"/>
    <p:sldId id="556" r:id="rId288"/>
    <p:sldId id="557" r:id="rId289"/>
    <p:sldId id="558" r:id="rId290"/>
    <p:sldId id="559" r:id="rId291"/>
    <p:sldId id="560" r:id="rId292"/>
    <p:sldId id="561" r:id="rId293"/>
    <p:sldId id="562" r:id="rId294"/>
    <p:sldId id="563" r:id="rId295"/>
    <p:sldId id="564" r:id="rId296"/>
    <p:sldId id="565" r:id="rId297"/>
    <p:sldId id="566" r:id="rId298"/>
    <p:sldId id="567" r:id="rId299"/>
    <p:sldId id="568" r:id="rId300"/>
    <p:sldId id="569" r:id="rId301"/>
    <p:sldId id="570" r:id="rId302"/>
    <p:sldId id="571" r:id="rId303"/>
    <p:sldId id="572" r:id="rId304"/>
    <p:sldId id="573" r:id="rId305"/>
    <p:sldId id="574" r:id="rId306"/>
    <p:sldId id="575" r:id="rId307"/>
    <p:sldId id="576" r:id="rId308"/>
    <p:sldId id="577" r:id="rId309"/>
    <p:sldId id="578" r:id="rId310"/>
    <p:sldId id="579" r:id="rId311"/>
    <p:sldId id="580" r:id="rId312"/>
    <p:sldId id="581" r:id="rId313"/>
    <p:sldId id="582" r:id="rId314"/>
    <p:sldId id="583" r:id="rId315"/>
    <p:sldId id="584" r:id="rId316"/>
    <p:sldId id="585" r:id="rId317"/>
    <p:sldId id="586" r:id="rId318"/>
    <p:sldId id="587" r:id="rId319"/>
    <p:sldId id="588" r:id="rId320"/>
    <p:sldId id="589" r:id="rId321"/>
    <p:sldId id="590" r:id="rId322"/>
    <p:sldId id="591" r:id="rId323"/>
    <p:sldId id="592" r:id="rId324"/>
    <p:sldId id="593" r:id="rId325"/>
    <p:sldId id="594" r:id="rId326"/>
    <p:sldId id="595" r:id="rId327"/>
    <p:sldId id="596" r:id="rId328"/>
    <p:sldId id="597" r:id="rId329"/>
    <p:sldId id="598" r:id="rId330"/>
    <p:sldId id="599" r:id="rId331"/>
    <p:sldId id="600" r:id="rId332"/>
    <p:sldId id="601" r:id="rId333"/>
    <p:sldId id="602" r:id="rId334"/>
    <p:sldId id="603" r:id="rId335"/>
    <p:sldId id="604" r:id="rId336"/>
    <p:sldId id="605" r:id="rId337"/>
    <p:sldId id="606" r:id="rId338"/>
    <p:sldId id="607" r:id="rId339"/>
    <p:sldId id="608" r:id="rId340"/>
    <p:sldId id="609" r:id="rId341"/>
    <p:sldId id="610" r:id="rId342"/>
    <p:sldId id="611" r:id="rId343"/>
    <p:sldId id="612" r:id="rId344"/>
    <p:sldId id="613" r:id="rId345"/>
    <p:sldId id="614" r:id="rId346"/>
    <p:sldId id="615" r:id="rId347"/>
    <p:sldId id="616" r:id="rId348"/>
    <p:sldId id="617" r:id="rId349"/>
    <p:sldId id="618" r:id="rId350"/>
    <p:sldId id="619" r:id="rId351"/>
    <p:sldId id="620" r:id="rId352"/>
    <p:sldId id="438" r:id="rId353"/>
    <p:sldId id="621" r:id="rId354"/>
    <p:sldId id="622" r:id="rId355"/>
    <p:sldId id="623" r:id="rId356"/>
    <p:sldId id="624" r:id="rId357"/>
    <p:sldId id="625" r:id="rId358"/>
    <p:sldId id="626" r:id="rId359"/>
    <p:sldId id="627" r:id="rId360"/>
    <p:sldId id="628" r:id="rId361"/>
    <p:sldId id="629" r:id="rId362"/>
    <p:sldId id="630" r:id="rId363"/>
    <p:sldId id="631" r:id="rId364"/>
    <p:sldId id="632" r:id="rId365"/>
    <p:sldId id="633" r:id="rId366"/>
    <p:sldId id="634" r:id="rId367"/>
    <p:sldId id="635" r:id="rId368"/>
    <p:sldId id="636" r:id="rId369"/>
    <p:sldId id="637" r:id="rId370"/>
    <p:sldId id="638" r:id="rId371"/>
    <p:sldId id="639" r:id="rId372"/>
    <p:sldId id="640" r:id="rId373"/>
    <p:sldId id="641" r:id="rId374"/>
    <p:sldId id="642" r:id="rId375"/>
    <p:sldId id="643" r:id="rId376"/>
    <p:sldId id="644" r:id="rId377"/>
    <p:sldId id="645" r:id="rId378"/>
    <p:sldId id="646" r:id="rId379"/>
    <p:sldId id="647" r:id="rId380"/>
    <p:sldId id="648" r:id="rId381"/>
    <p:sldId id="649" r:id="rId382"/>
    <p:sldId id="650" r:id="rId383"/>
    <p:sldId id="651" r:id="rId384"/>
    <p:sldId id="652" r:id="rId385"/>
    <p:sldId id="653" r:id="rId386"/>
    <p:sldId id="654" r:id="rId387"/>
    <p:sldId id="655" r:id="rId388"/>
    <p:sldId id="656" r:id="rId389"/>
    <p:sldId id="657" r:id="rId390"/>
    <p:sldId id="658" r:id="rId391"/>
    <p:sldId id="659" r:id="rId392"/>
    <p:sldId id="660" r:id="rId393"/>
    <p:sldId id="661" r:id="rId394"/>
    <p:sldId id="662" r:id="rId395"/>
    <p:sldId id="663" r:id="rId396"/>
    <p:sldId id="664" r:id="rId397"/>
    <p:sldId id="665" r:id="rId398"/>
    <p:sldId id="666" r:id="rId399"/>
    <p:sldId id="667" r:id="rId400"/>
    <p:sldId id="668" r:id="rId401"/>
    <p:sldId id="669" r:id="rId402"/>
    <p:sldId id="670" r:id="rId403"/>
    <p:sldId id="671" r:id="rId404"/>
    <p:sldId id="672" r:id="rId405"/>
    <p:sldId id="673" r:id="rId406"/>
    <p:sldId id="674" r:id="rId407"/>
    <p:sldId id="675" r:id="rId408"/>
    <p:sldId id="676" r:id="rId409"/>
    <p:sldId id="677" r:id="rId410"/>
    <p:sldId id="678" r:id="rId411"/>
    <p:sldId id="679" r:id="rId412"/>
    <p:sldId id="680" r:id="rId413"/>
    <p:sldId id="681" r:id="rId414"/>
    <p:sldId id="682" r:id="rId415"/>
    <p:sldId id="683" r:id="rId416"/>
    <p:sldId id="684" r:id="rId417"/>
    <p:sldId id="685" r:id="rId418"/>
    <p:sldId id="686" r:id="rId419"/>
    <p:sldId id="687" r:id="rId420"/>
    <p:sldId id="688" r:id="rId421"/>
    <p:sldId id="689" r:id="rId422"/>
    <p:sldId id="690" r:id="rId423"/>
    <p:sldId id="691" r:id="rId424"/>
    <p:sldId id="692" r:id="rId425"/>
    <p:sldId id="693" r:id="rId426"/>
    <p:sldId id="694" r:id="rId427"/>
    <p:sldId id="695" r:id="rId428"/>
    <p:sldId id="696" r:id="rId429"/>
    <p:sldId id="697" r:id="rId430"/>
    <p:sldId id="698" r:id="rId431"/>
    <p:sldId id="699" r:id="rId432"/>
    <p:sldId id="700" r:id="rId433"/>
    <p:sldId id="701" r:id="rId434"/>
    <p:sldId id="702" r:id="rId435"/>
    <p:sldId id="703" r:id="rId436"/>
    <p:sldId id="704" r:id="rId437"/>
    <p:sldId id="705" r:id="rId438"/>
    <p:sldId id="706" r:id="rId439"/>
    <p:sldId id="531" r:id="rId440"/>
    <p:sldId id="708" r:id="rId44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gian Default" id="{17B40FAC-40CE-4803-A6CF-82860618D9DC}">
          <p14:sldIdLst>
            <p14:sldId id="258"/>
            <p14:sldId id="263"/>
          </p14:sldIdLst>
        </p14:section>
        <p14:section name="putarZ,Ex,ky" id="{805A953D-0D82-4E56-B2CD-DDB0D2EBE22A}">
          <p14:sldIdLst>
            <p14:sldId id="270"/>
            <p14:sldId id="257"/>
            <p14:sldId id="283"/>
            <p14:sldId id="284"/>
            <p14:sldId id="285"/>
            <p14:sldId id="286"/>
            <p14:sldId id="287"/>
            <p14:sldId id="288"/>
            <p14:sldId id="376"/>
            <p14:sldId id="259"/>
            <p14:sldId id="289"/>
            <p14:sldId id="290"/>
            <p14:sldId id="291"/>
            <p14:sldId id="292"/>
            <p14:sldId id="293"/>
            <p14:sldId id="294"/>
            <p14:sldId id="362"/>
            <p14:sldId id="260"/>
            <p14:sldId id="295"/>
            <p14:sldId id="296"/>
            <p14:sldId id="297"/>
            <p14:sldId id="298"/>
            <p14:sldId id="299"/>
            <p14:sldId id="300"/>
            <p14:sldId id="363"/>
            <p14:sldId id="261"/>
            <p14:sldId id="301"/>
            <p14:sldId id="302"/>
            <p14:sldId id="303"/>
            <p14:sldId id="304"/>
            <p14:sldId id="305"/>
            <p14:sldId id="306"/>
            <p14:sldId id="364"/>
            <p14:sldId id="372"/>
            <p14:sldId id="264"/>
            <p14:sldId id="307"/>
            <p14:sldId id="308"/>
            <p14:sldId id="309"/>
            <p14:sldId id="310"/>
            <p14:sldId id="311"/>
            <p14:sldId id="312"/>
            <p14:sldId id="365"/>
            <p14:sldId id="267"/>
            <p14:sldId id="313"/>
            <p14:sldId id="314"/>
            <p14:sldId id="315"/>
            <p14:sldId id="316"/>
            <p14:sldId id="317"/>
            <p14:sldId id="318"/>
            <p14:sldId id="366"/>
            <p14:sldId id="269"/>
            <p14:sldId id="319"/>
            <p14:sldId id="320"/>
            <p14:sldId id="321"/>
            <p14:sldId id="322"/>
            <p14:sldId id="323"/>
            <p14:sldId id="324"/>
            <p14:sldId id="367"/>
            <p14:sldId id="373"/>
            <p14:sldId id="265"/>
            <p14:sldId id="325"/>
            <p14:sldId id="326"/>
            <p14:sldId id="327"/>
            <p14:sldId id="328"/>
            <p14:sldId id="329"/>
            <p14:sldId id="330"/>
            <p14:sldId id="368"/>
            <p14:sldId id="268"/>
            <p14:sldId id="331"/>
            <p14:sldId id="332"/>
            <p14:sldId id="333"/>
            <p14:sldId id="334"/>
            <p14:sldId id="335"/>
            <p14:sldId id="336"/>
            <p14:sldId id="369"/>
            <p14:sldId id="374"/>
            <p14:sldId id="266"/>
            <p14:sldId id="337"/>
            <p14:sldId id="338"/>
            <p14:sldId id="339"/>
            <p14:sldId id="340"/>
            <p14:sldId id="341"/>
            <p14:sldId id="342"/>
            <p14:sldId id="370"/>
            <p14:sldId id="375"/>
            <p14:sldId id="532"/>
          </p14:sldIdLst>
        </p14:section>
        <p14:section name="arah sumbu" id="{3193A12B-0697-42EC-AF49-684D8859DD1D}">
          <p14:sldIdLst>
            <p14:sldId id="434"/>
          </p14:sldIdLst>
        </p14:section>
        <p14:section name="putarX,Ey,kz" id="{B9C7AA70-7E44-4339-9EEE-18BD637B5A41}">
          <p14:sldIdLst>
            <p14:sldId id="271"/>
            <p14:sldId id="273"/>
            <p14:sldId id="343"/>
            <p14:sldId id="344"/>
            <p14:sldId id="345"/>
            <p14:sldId id="346"/>
            <p14:sldId id="347"/>
            <p14:sldId id="348"/>
            <p14:sldId id="371"/>
            <p14:sldId id="274"/>
            <p14:sldId id="349"/>
            <p14:sldId id="350"/>
            <p14:sldId id="384"/>
            <p14:sldId id="352"/>
            <p14:sldId id="353"/>
            <p14:sldId id="354"/>
            <p14:sldId id="385"/>
            <p14:sldId id="275"/>
            <p14:sldId id="355"/>
            <p14:sldId id="356"/>
            <p14:sldId id="357"/>
            <p14:sldId id="358"/>
            <p14:sldId id="359"/>
            <p14:sldId id="360"/>
            <p14:sldId id="386"/>
            <p14:sldId id="276"/>
            <p14:sldId id="377"/>
            <p14:sldId id="378"/>
            <p14:sldId id="379"/>
            <p14:sldId id="380"/>
            <p14:sldId id="381"/>
            <p14:sldId id="382"/>
            <p14:sldId id="387"/>
            <p14:sldId id="429"/>
            <p14:sldId id="277"/>
            <p14:sldId id="383"/>
            <p14:sldId id="388"/>
            <p14:sldId id="389"/>
            <p14:sldId id="390"/>
            <p14:sldId id="391"/>
            <p14:sldId id="392"/>
            <p14:sldId id="393"/>
            <p14:sldId id="278"/>
            <p14:sldId id="394"/>
            <p14:sldId id="395"/>
            <p14:sldId id="396"/>
            <p14:sldId id="397"/>
            <p14:sldId id="398"/>
            <p14:sldId id="399"/>
            <p14:sldId id="400"/>
            <p14:sldId id="279"/>
            <p14:sldId id="401"/>
            <p14:sldId id="402"/>
            <p14:sldId id="403"/>
            <p14:sldId id="404"/>
            <p14:sldId id="405"/>
            <p14:sldId id="406"/>
            <p14:sldId id="407"/>
            <p14:sldId id="430"/>
            <p14:sldId id="280"/>
            <p14:sldId id="408"/>
            <p14:sldId id="409"/>
            <p14:sldId id="410"/>
            <p14:sldId id="411"/>
            <p14:sldId id="412"/>
            <p14:sldId id="413"/>
            <p14:sldId id="414"/>
            <p14:sldId id="281"/>
            <p14:sldId id="415"/>
            <p14:sldId id="428"/>
            <p14:sldId id="416"/>
            <p14:sldId id="417"/>
            <p14:sldId id="418"/>
            <p14:sldId id="419"/>
            <p14:sldId id="420"/>
            <p14:sldId id="431"/>
            <p14:sldId id="282"/>
            <p14:sldId id="421"/>
            <p14:sldId id="422"/>
            <p14:sldId id="423"/>
            <p14:sldId id="424"/>
            <p14:sldId id="425"/>
            <p14:sldId id="426"/>
            <p14:sldId id="427"/>
            <p14:sldId id="432"/>
            <p14:sldId id="433"/>
            <p14:sldId id="533"/>
          </p14:sldIdLst>
        </p14:section>
        <p14:section name="putarY,Ex,kz" id="{0BC9F0D7-64DA-46D4-8856-3C392F0B1AA5}">
          <p14:sldIdLst>
            <p14:sldId id="436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524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525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26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7"/>
            <p14:sldId id="528"/>
            <p14:sldId id="707"/>
            <p14:sldId id="534"/>
          </p14:sldIdLst>
        </p14:section>
        <p14:section name="putarZ,Ey,kz" id="{D8559EF7-5AD8-4076-B902-EA2DD374EF00}">
          <p14:sldIdLst>
            <p14:sldId id="437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</p14:sldIdLst>
        </p14:section>
        <p14:section name="putarX,Ey,kx" id="{88AABA37-59C4-4CFD-BC17-A30A6C360387}">
          <p14:sldIdLst>
            <p14:sldId id="438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</p14:sldIdLst>
        </p14:section>
        <p14:section name="Kesimpulan Sumbu" id="{A2EEC88B-FC00-4860-9BDC-63606B82AEE0}">
          <p14:sldIdLst>
            <p14:sldId id="531"/>
            <p14:sldId id="7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3447" autoAdjust="0"/>
  </p:normalViewPr>
  <p:slideViewPr>
    <p:cSldViewPr snapToGrid="0">
      <p:cViewPr varScale="1">
        <p:scale>
          <a:sx n="60" d="100"/>
          <a:sy n="60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viewProps" Target="viewProps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tableStyles" Target="tableStyles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presProps" Target="presProp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theme" Target="theme/theme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8F4A5-AFC4-4830-8A36-43F7E557DA08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24DB-63DC-44CB-BA51-3D6498BF7D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560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bahwa </a:t>
            </a:r>
            <a:r>
              <a:rPr lang="en-US" dirty="0" err="1"/>
              <a:t>ketika</a:t>
            </a:r>
            <a:r>
              <a:rPr lang="en-US" dirty="0"/>
              <a:t> bola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berjumlah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bervariasi</a:t>
            </a:r>
            <a:r>
              <a:rPr lang="en-US" dirty="0"/>
              <a:t>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cross section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(fit).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perlakuannya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berjumlah</a:t>
            </a:r>
            <a:r>
              <a:rPr lang="en-US" dirty="0"/>
              <a:t> dua bola dan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center to center </a:t>
            </a:r>
            <a:r>
              <a:rPr lang="en-US" dirty="0" err="1"/>
              <a:t>dari</a:t>
            </a:r>
            <a:r>
              <a:rPr lang="en-US" dirty="0"/>
              <a:t> masing-masing bola </a:t>
            </a:r>
            <a:r>
              <a:rPr lang="en-US" dirty="0" err="1"/>
              <a:t>diperhitungkan</a:t>
            </a:r>
            <a:r>
              <a:rPr lang="en-US" dirty="0"/>
              <a:t> (</a:t>
            </a:r>
            <a:r>
              <a:rPr lang="en-US" dirty="0" err="1"/>
              <a:t>disebut</a:t>
            </a:r>
            <a:r>
              <a:rPr lang="en-US" dirty="0"/>
              <a:t> X). </a:t>
            </a:r>
            <a:r>
              <a:rPr lang="en-US" dirty="0" err="1"/>
              <a:t>Saat</a:t>
            </a:r>
            <a:r>
              <a:rPr lang="en-US" dirty="0"/>
              <a:t> X = 100 nm,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cross section pada </a:t>
            </a:r>
            <a:r>
              <a:rPr lang="en-US" dirty="0" err="1"/>
              <a:t>sudut</a:t>
            </a:r>
            <a:r>
              <a:rPr lang="en-US" dirty="0"/>
              <a:t> 0,15,30,45,60,75, dan 90,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yang </a:t>
            </a:r>
            <a:r>
              <a:rPr lang="en-US" dirty="0" err="1"/>
              <a:t>bervariasi</a:t>
            </a:r>
            <a:r>
              <a:rPr lang="en-US" dirty="0"/>
              <a:t> (atau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fit). </a:t>
            </a:r>
            <a:r>
              <a:rPr lang="en-US" dirty="0" err="1"/>
              <a:t>Saat</a:t>
            </a:r>
            <a:r>
              <a:rPr lang="en-US" dirty="0"/>
              <a:t> X = 200 nm,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cross section pada </a:t>
            </a:r>
            <a:r>
              <a:rPr lang="en-US" dirty="0" err="1"/>
              <a:t>sudut</a:t>
            </a:r>
            <a:r>
              <a:rPr lang="en-US" dirty="0"/>
              <a:t> 0,15,30,45,60,75, dan 90,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bervariasi</a:t>
            </a:r>
            <a:r>
              <a:rPr lang="en-US" dirty="0"/>
              <a:t> </a:t>
            </a:r>
            <a:r>
              <a:rPr lang="en-US" dirty="0" err="1"/>
              <a:t>sudut</a:t>
            </a:r>
            <a:r>
              <a:rPr lang="en-US" dirty="0"/>
              <a:t> di </a:t>
            </a:r>
            <a:r>
              <a:rPr lang="en-US" dirty="0" err="1"/>
              <a:t>rentang</a:t>
            </a:r>
            <a:r>
              <a:rPr lang="en-US" dirty="0"/>
              <a:t> wavelength 400-500 nm. </a:t>
            </a:r>
            <a:r>
              <a:rPr lang="en-US" dirty="0" err="1"/>
              <a:t>Saat</a:t>
            </a:r>
            <a:r>
              <a:rPr lang="en-US" dirty="0"/>
              <a:t> X = 300 nm,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cross section pada </a:t>
            </a:r>
            <a:r>
              <a:rPr lang="en-US" dirty="0" err="1"/>
              <a:t>sudut</a:t>
            </a:r>
            <a:r>
              <a:rPr lang="en-US" dirty="0"/>
              <a:t> 0,15,30,45,60,75, dan 90,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(</a:t>
            </a:r>
            <a:r>
              <a:rPr lang="en-US" dirty="0" err="1"/>
              <a:t>hampir</a:t>
            </a:r>
            <a:r>
              <a:rPr lang="en-US" dirty="0"/>
              <a:t> fit). </a:t>
            </a:r>
            <a:r>
              <a:rPr lang="en-US" dirty="0" err="1"/>
              <a:t>Demikian</a:t>
            </a:r>
            <a:r>
              <a:rPr lang="en-US" dirty="0"/>
              <a:t> pula </a:t>
            </a:r>
            <a:r>
              <a:rPr lang="en-US" dirty="0" err="1"/>
              <a:t>saat</a:t>
            </a:r>
            <a:r>
              <a:rPr lang="en-US" dirty="0"/>
              <a:t> X = 400 nm, </a:t>
            </a:r>
            <a:r>
              <a:rPr lang="en-US" dirty="0" err="1"/>
              <a:t>nilai</a:t>
            </a:r>
            <a:r>
              <a:rPr lang="en-US" dirty="0"/>
              <a:t> cross section pada </a:t>
            </a: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0-90 </a:t>
            </a:r>
            <a:r>
              <a:rPr lang="en-US" dirty="0" err="1"/>
              <a:t>derajat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Ketika </a:t>
            </a:r>
            <a:r>
              <a:rPr lang="en-US" dirty="0" err="1"/>
              <a:t>jarak</a:t>
            </a:r>
            <a:r>
              <a:rPr lang="en-US" dirty="0"/>
              <a:t> X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cross section yang </a:t>
            </a:r>
            <a:r>
              <a:rPr lang="en-US" dirty="0" err="1"/>
              <a:t>berperilaku</a:t>
            </a:r>
            <a:r>
              <a:rPr lang="en-US" dirty="0"/>
              <a:t> seperti individual (1 bola).</a:t>
            </a:r>
          </a:p>
          <a:p>
            <a:r>
              <a:rPr lang="en-US" dirty="0" err="1"/>
              <a:t>Kemudian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juga </a:t>
            </a:r>
            <a:r>
              <a:rPr lang="en-US" dirty="0" err="1"/>
              <a:t>memahami</a:t>
            </a:r>
            <a:r>
              <a:rPr lang="en-US" dirty="0"/>
              <a:t> bahwa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dan dua bola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dua </a:t>
            </a:r>
            <a:r>
              <a:rPr lang="en-US" dirty="0" err="1"/>
              <a:t>puncak</a:t>
            </a:r>
            <a:r>
              <a:rPr lang="en-US" dirty="0"/>
              <a:t> dan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lembah</a:t>
            </a:r>
            <a:r>
              <a:rPr lang="en-US" dirty="0"/>
              <a:t> yang </a:t>
            </a:r>
            <a:r>
              <a:rPr lang="en-US" dirty="0" err="1"/>
              <a:t>muncul</a:t>
            </a:r>
            <a:r>
              <a:rPr lang="en-US" dirty="0"/>
              <a:t> pada </a:t>
            </a:r>
            <a:r>
              <a:rPr lang="en-US" dirty="0" err="1"/>
              <a:t>rentang</a:t>
            </a:r>
            <a:r>
              <a:rPr lang="en-US"/>
              <a:t> wavelength 400-500 nm.</a:t>
            </a:r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24DB-63DC-44CB-BA51-3D6498BF7D1F}" type="slidenum">
              <a:rPr lang="id-ID" smtClean="0"/>
              <a:t>87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281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B042B97-1858-088C-AC5E-76001E5AC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1C9AF27F-351E-BE31-1AB5-1331A9A1D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CBD1590-00D2-71B3-18FF-30405E6F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7522DAB5-A648-D465-E9C3-2805052E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887690DF-1EC4-68A8-41D7-758F131F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1709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86FC3AC-4703-F41D-F832-0D645495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6DC7295A-701E-1136-15FE-4DF442634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7E64E0C-AC4B-480A-6EB4-616B3A77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4F6B5AF-8F9C-F890-0D03-506DCF56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C03C2A3-A2C5-6317-6B9F-FBC02815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892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09AA48A6-E446-400F-A7CA-41E933E2D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0F720B3B-C5B1-6866-CB3F-695FB0E44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86471A0C-0C88-B6B0-8C6E-FC5E8773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8836562-767F-2521-FEC1-BCC71BB0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9F3AA619-6708-4FB7-97C8-9841A299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912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40CE3A5-EA8F-549E-B7EC-12E9DFB7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1C9A14D-6359-F552-4CC1-6731F3C66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F2CA281-AEB5-A36A-6817-DDE753CA0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59AF8E2C-34C9-E959-F420-BCDA81C3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89CB296-1105-342B-8026-F8CB32C1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8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2707148-F2CE-164A-08CA-6DAC493A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9B9B54E8-B8B7-E543-F9E0-31976D664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5890CF5-7526-5ED3-184A-559B9AE49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90DEB8F-C532-3547-40E6-E28F5193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BB729880-A934-26AC-D8A5-224ACDEA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621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C19F811-CD43-1B11-35D2-7BA888E1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976DF22-5CB4-AA14-5FB8-5BA49ABE5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18D9076E-A918-81A8-DDEE-065D81253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67630241-F9F2-7341-CD3B-804ABCBE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D3F79DB8-96C1-7949-504D-D6B7B51A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FB2FE9C6-93E8-AF6D-EF73-B12E372DA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367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1FCA8A3-40F6-7C40-6029-89134AF5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396F6BC5-75C1-BFAF-2DC8-BDFE3FF6B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1646621D-BD05-C244-535C-043A0BD63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6F758491-FF16-5E9E-2DF5-20497C149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CC9ED6C8-EDE9-8FA3-C018-157CBA30A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F7489E6C-BB8B-2A82-9AB3-4938971DB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679D0E99-6E5F-F9E0-8B51-738185D9E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E02FD4D4-D01F-AFD1-1752-2884CF27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539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8F46A1A-E3C1-5A56-0472-0B2456EE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AB9C48D0-2BC3-AD8B-1339-D32F565F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7CD7C1EA-DD7E-8410-3AA3-999DD25B2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43DEB6C8-BB07-F9F7-7495-83BD57A0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1416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DA965163-3CD8-520D-6BC1-2825809E5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3266589B-3E86-19A6-F08C-3235AC10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68603F36-2602-5CA7-3695-EA2483AB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588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7EE73ED-1BFF-8AB5-FEAF-6C581132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60F5A7D-65B0-F633-5E7E-73B24AE49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F1C445B8-CC2E-CD80-D6CA-58A94D2D9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111D0DA8-367A-22C4-7CC7-86E1A7C72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D4D5215A-D3DF-BB26-7006-DD8847F7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F7BC85E9-8A22-BC6F-D4CF-818FCE12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318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A6868F-0599-E84E-6B32-6802CA613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4399BBC7-B678-76B1-5604-D3302CD7C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FCA385F1-5773-CF9C-E706-9FF0929BE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3D312169-419E-DB0A-026E-14A30F81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E6EE7BAC-17A6-C1B0-A896-03B465EB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CBA94BF5-4056-950F-E380-F2B12AB2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199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5F6E21B1-563D-8581-4253-37E77633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74E8AC2-B68F-0718-6154-486289359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28D92CF-FA05-C64F-3073-D91CF6594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937C2-5D2A-4349-8F49-2065DD3A9F5F}" type="datetimeFigureOut">
              <a:rPr lang="id-ID" smtClean="0"/>
              <a:t>10/11/2023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1E2D935-1794-8897-B4A0-7BEF0F1AE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BF9B466B-11E3-A17B-EAD6-8397F574C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54AD3-A7B1-4DBE-A9C0-42EBDD79574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488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0.png"/><Relationship Id="rId3" Type="http://schemas.openxmlformats.org/officeDocument/2006/relationships/image" Target="../media/image161.emf"/><Relationship Id="rId12" Type="http://schemas.openxmlformats.org/officeDocument/2006/relationships/image" Target="../media/image14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emf"/><Relationship Id="rId11" Type="http://schemas.openxmlformats.org/officeDocument/2006/relationships/image" Target="../media/image14400.png"/><Relationship Id="rId5" Type="http://schemas.openxmlformats.org/officeDocument/2006/relationships/image" Target="../media/image145.emf"/><Relationship Id="rId10" Type="http://schemas.openxmlformats.org/officeDocument/2006/relationships/image" Target="../media/image14300.png"/><Relationship Id="rId4" Type="http://schemas.openxmlformats.org/officeDocument/2006/relationships/image" Target="../media/image153.emf"/><Relationship Id="rId14" Type="http://schemas.openxmlformats.org/officeDocument/2006/relationships/image" Target="../media/image14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185.emf"/><Relationship Id="rId7" Type="http://schemas.openxmlformats.org/officeDocument/2006/relationships/image" Target="../media/image10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69.emf"/><Relationship Id="rId10" Type="http://schemas.openxmlformats.org/officeDocument/2006/relationships/image" Target="../media/image1110.png"/><Relationship Id="rId4" Type="http://schemas.openxmlformats.org/officeDocument/2006/relationships/image" Target="../media/image177.emf"/><Relationship Id="rId9" Type="http://schemas.openxmlformats.org/officeDocument/2006/relationships/image" Target="../media/image110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94.emf"/><Relationship Id="rId7" Type="http://schemas.openxmlformats.org/officeDocument/2006/relationships/image" Target="../media/image109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202.emf"/><Relationship Id="rId9" Type="http://schemas.openxmlformats.org/officeDocument/2006/relationships/image" Target="../media/image111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12.png"/><Relationship Id="rId7" Type="http://schemas.openxmlformats.org/officeDocument/2006/relationships/image" Target="../media/image1090.png"/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9" Type="http://schemas.openxmlformats.org/officeDocument/2006/relationships/image" Target="../media/image1110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13" Type="http://schemas.openxmlformats.org/officeDocument/2006/relationships/image" Target="../media/image107.png"/><Relationship Id="rId18" Type="http://schemas.openxmlformats.org/officeDocument/2006/relationships/image" Target="../media/image137.emf"/><Relationship Id="rId3" Type="http://schemas.openxmlformats.org/officeDocument/2006/relationships/image" Target="../media/image212.png"/><Relationship Id="rId21" Type="http://schemas.openxmlformats.org/officeDocument/2006/relationships/image" Target="../media/image14400.png"/><Relationship Id="rId7" Type="http://schemas.openxmlformats.org/officeDocument/2006/relationships/image" Target="../media/image108.png"/><Relationship Id="rId12" Type="http://schemas.openxmlformats.org/officeDocument/2006/relationships/image" Target="../media/image186.png"/><Relationship Id="rId17" Type="http://schemas.openxmlformats.org/officeDocument/2006/relationships/image" Target="../media/image1110.png"/><Relationship Id="rId25" Type="http://schemas.openxmlformats.org/officeDocument/2006/relationships/image" Target="../media/image192.png"/><Relationship Id="rId2" Type="http://schemas.openxmlformats.org/officeDocument/2006/relationships/image" Target="../media/image211.emf"/><Relationship Id="rId16" Type="http://schemas.openxmlformats.org/officeDocument/2006/relationships/image" Target="../media/image1100.png"/><Relationship Id="rId20" Type="http://schemas.openxmlformats.org/officeDocument/2006/relationships/image" Target="../media/image14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69.emf"/><Relationship Id="rId24" Type="http://schemas.openxmlformats.org/officeDocument/2006/relationships/image" Target="../media/image1470.png"/><Relationship Id="rId5" Type="http://schemas.openxmlformats.org/officeDocument/2006/relationships/image" Target="../media/image203.png"/><Relationship Id="rId15" Type="http://schemas.openxmlformats.org/officeDocument/2006/relationships/image" Target="../media/image1090.png"/><Relationship Id="rId23" Type="http://schemas.openxmlformats.org/officeDocument/2006/relationships/image" Target="../media/image1460.png"/><Relationship Id="rId10" Type="http://schemas.openxmlformats.org/officeDocument/2006/relationships/image" Target="../media/image1110.png"/><Relationship Id="rId19" Type="http://schemas.openxmlformats.org/officeDocument/2006/relationships/image" Target="../media/image3.png"/><Relationship Id="rId4" Type="http://schemas.openxmlformats.org/officeDocument/2006/relationships/image" Target="../media/image194.emf"/><Relationship Id="rId9" Type="http://schemas.openxmlformats.org/officeDocument/2006/relationships/image" Target="../media/image1100.png"/><Relationship Id="rId14" Type="http://schemas.openxmlformats.org/officeDocument/2006/relationships/image" Target="../media/image108.png"/><Relationship Id="rId22" Type="http://schemas.openxmlformats.org/officeDocument/2006/relationships/image" Target="../media/image1450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1" Type="http://schemas.openxmlformats.org/officeDocument/2006/relationships/image" Target="../media/image1440.png"/><Relationship Id="rId2" Type="http://schemas.openxmlformats.org/officeDocument/2006/relationships/image" Target="../media/image234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3.xml"/><Relationship Id="rId32" Type="http://schemas.openxmlformats.org/officeDocument/2006/relationships/image" Target="../media/image90.png"/><Relationship Id="rId31" Type="http://schemas.openxmlformats.org/officeDocument/2006/relationships/image" Target="../media/image80.png"/><Relationship Id="rId22" Type="http://schemas.openxmlformats.org/officeDocument/2006/relationships/image" Target="../media/image14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1" Type="http://schemas.openxmlformats.org/officeDocument/2006/relationships/image" Target="../media/image1440.png"/><Relationship Id="rId33" Type="http://schemas.openxmlformats.org/officeDocument/2006/relationships/image" Target="../media/image213.jpg"/><Relationship Id="rId2" Type="http://schemas.openxmlformats.org/officeDocument/2006/relationships/image" Target="../media/image4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90.png"/><Relationship Id="rId31" Type="http://schemas.openxmlformats.org/officeDocument/2006/relationships/image" Target="../media/image80.png"/><Relationship Id="rId22" Type="http://schemas.openxmlformats.org/officeDocument/2006/relationships/image" Target="../media/image14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1" Type="http://schemas.openxmlformats.org/officeDocument/2006/relationships/image" Target="../media/image1440.png"/><Relationship Id="rId2" Type="http://schemas.openxmlformats.org/officeDocument/2006/relationships/image" Target="../media/image220.emf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32" Type="http://schemas.openxmlformats.org/officeDocument/2006/relationships/image" Target="../media/image90.png"/><Relationship Id="rId5" Type="http://schemas.openxmlformats.org/officeDocument/2006/relationships/image" Target="../media/image221.emf"/><Relationship Id="rId31" Type="http://schemas.openxmlformats.org/officeDocument/2006/relationships/image" Target="../media/image80.png"/><Relationship Id="rId4" Type="http://schemas.openxmlformats.org/officeDocument/2006/relationships/image" Target="../media/image223.emf"/><Relationship Id="rId22" Type="http://schemas.openxmlformats.org/officeDocument/2006/relationships/image" Target="../media/image145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1" Type="http://schemas.openxmlformats.org/officeDocument/2006/relationships/image" Target="../media/image1440.png"/><Relationship Id="rId33" Type="http://schemas.openxmlformats.org/officeDocument/2006/relationships/image" Target="../media/image186.png"/><Relationship Id="rId2" Type="http://schemas.openxmlformats.org/officeDocument/2006/relationships/image" Target="../media/image233.emf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90.png"/><Relationship Id="rId31" Type="http://schemas.openxmlformats.org/officeDocument/2006/relationships/image" Target="../media/image80.png"/><Relationship Id="rId4" Type="http://schemas.openxmlformats.org/officeDocument/2006/relationships/image" Target="../media/image237.emf"/><Relationship Id="rId22" Type="http://schemas.openxmlformats.org/officeDocument/2006/relationships/image" Target="../media/image145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1" Type="http://schemas.openxmlformats.org/officeDocument/2006/relationships/image" Target="../media/image1440.png"/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90.png"/><Relationship Id="rId5" Type="http://schemas.openxmlformats.org/officeDocument/2006/relationships/image" Target="../media/image255.png"/><Relationship Id="rId31" Type="http://schemas.openxmlformats.org/officeDocument/2006/relationships/image" Target="../media/image80.png"/><Relationship Id="rId4" Type="http://schemas.openxmlformats.org/officeDocument/2006/relationships/image" Target="../media/image203.png"/><Relationship Id="rId22" Type="http://schemas.openxmlformats.org/officeDocument/2006/relationships/image" Target="../media/image14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440.png"/><Relationship Id="rId34" Type="http://schemas.openxmlformats.org/officeDocument/2006/relationships/image" Target="../media/image264.png"/><Relationship Id="rId33" Type="http://schemas.openxmlformats.org/officeDocument/2006/relationships/image" Target="../media/image212.png"/><Relationship Id="rId2" Type="http://schemas.openxmlformats.org/officeDocument/2006/relationships/image" Target="../media/image262.emf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90.png"/><Relationship Id="rId31" Type="http://schemas.openxmlformats.org/officeDocument/2006/relationships/image" Target="../media/image80.png"/><Relationship Id="rId22" Type="http://schemas.openxmlformats.org/officeDocument/2006/relationships/image" Target="../media/image14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1" Type="http://schemas.openxmlformats.org/officeDocument/2006/relationships/image" Target="../media/image1440.png"/><Relationship Id="rId34" Type="http://schemas.openxmlformats.org/officeDocument/2006/relationships/image" Target="../media/image265.png"/><Relationship Id="rId33" Type="http://schemas.openxmlformats.org/officeDocument/2006/relationships/image" Target="../media/image212.png"/><Relationship Id="rId38" Type="http://schemas.openxmlformats.org/officeDocument/2006/relationships/image" Target="../media/image3.png"/><Relationship Id="rId2" Type="http://schemas.openxmlformats.org/officeDocument/2006/relationships/image" Target="../media/image262.emf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90.png"/><Relationship Id="rId37" Type="http://schemas.openxmlformats.org/officeDocument/2006/relationships/image" Target="../media/image186.png"/><Relationship Id="rId5" Type="http://schemas.openxmlformats.org/officeDocument/2006/relationships/image" Target="../media/image220.emf"/><Relationship Id="rId36" Type="http://schemas.openxmlformats.org/officeDocument/2006/relationships/image" Target="../media/image266.png"/><Relationship Id="rId31" Type="http://schemas.openxmlformats.org/officeDocument/2006/relationships/image" Target="../media/image80.png"/><Relationship Id="rId4" Type="http://schemas.openxmlformats.org/officeDocument/2006/relationships/image" Target="../media/image233.emf"/><Relationship Id="rId22" Type="http://schemas.openxmlformats.org/officeDocument/2006/relationships/image" Target="../media/image145.png"/><Relationship Id="rId35" Type="http://schemas.openxmlformats.org/officeDocument/2006/relationships/image" Target="../media/image203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1" Type="http://schemas.openxmlformats.org/officeDocument/2006/relationships/image" Target="../media/image1440.png"/><Relationship Id="rId2" Type="http://schemas.openxmlformats.org/officeDocument/2006/relationships/image" Target="../media/image235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14700.png"/><Relationship Id="rId23" Type="http://schemas.openxmlformats.org/officeDocument/2006/relationships/image" Target="../media/image14600.png"/><Relationship Id="rId22" Type="http://schemas.openxmlformats.org/officeDocument/2006/relationships/image" Target="../media/image14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1" Type="http://schemas.openxmlformats.org/officeDocument/2006/relationships/image" Target="../media/image1440.png"/><Relationship Id="rId25" Type="http://schemas.openxmlformats.org/officeDocument/2006/relationships/image" Target="../media/image263.jpg"/><Relationship Id="rId2" Type="http://schemas.openxmlformats.org/officeDocument/2006/relationships/image" Target="../media/image4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700.png"/><Relationship Id="rId23" Type="http://schemas.openxmlformats.org/officeDocument/2006/relationships/image" Target="../media/image14600.png"/><Relationship Id="rId22" Type="http://schemas.openxmlformats.org/officeDocument/2006/relationships/image" Target="../media/image145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1" Type="http://schemas.openxmlformats.org/officeDocument/2006/relationships/image" Target="../media/image1440.png"/><Relationship Id="rId2" Type="http://schemas.openxmlformats.org/officeDocument/2006/relationships/image" Target="../media/image2.png"/><Relationship Id="rId20" Type="http://schemas.openxmlformats.org/officeDocument/2006/relationships/image" Target="../media/image1430.png"/><Relationship Id="rId29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2" Type="http://schemas.openxmlformats.org/officeDocument/2006/relationships/image" Target="../media/image145.png"/><Relationship Id="rId30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1" Type="http://schemas.openxmlformats.org/officeDocument/2006/relationships/image" Target="../media/image1440.png"/><Relationship Id="rId38" Type="http://schemas.openxmlformats.org/officeDocument/2006/relationships/image" Target="../media/image152.png"/><Relationship Id="rId2" Type="http://schemas.openxmlformats.org/officeDocument/2006/relationships/image" Target="../media/image236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3.xml"/><Relationship Id="rId37" Type="http://schemas.openxmlformats.org/officeDocument/2006/relationships/image" Target="../media/image1412.png"/><Relationship Id="rId22" Type="http://schemas.openxmlformats.org/officeDocument/2006/relationships/image" Target="../media/image145.png"/></Relationships>
</file>

<file path=ppt/slides/_rels/slide35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92.jpg"/><Relationship Id="rId3" Type="http://schemas.openxmlformats.org/officeDocument/2006/relationships/image" Target="../media/image3.png"/><Relationship Id="rId21" Type="http://schemas.openxmlformats.org/officeDocument/2006/relationships/image" Target="../media/image1440.png"/><Relationship Id="rId38" Type="http://schemas.openxmlformats.org/officeDocument/2006/relationships/image" Target="../media/image152.png"/><Relationship Id="rId2" Type="http://schemas.openxmlformats.org/officeDocument/2006/relationships/image" Target="../media/image4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1412.png"/><Relationship Id="rId22" Type="http://schemas.openxmlformats.org/officeDocument/2006/relationships/image" Target="../media/image145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54.emf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410.png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9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13.png"/><Relationship Id="rId21" Type="http://schemas.openxmlformats.org/officeDocument/2006/relationships/image" Target="../media/image14400.png"/><Relationship Id="rId42" Type="http://schemas.openxmlformats.org/officeDocument/2006/relationships/image" Target="../media/image216.png"/><Relationship Id="rId38" Type="http://schemas.openxmlformats.org/officeDocument/2006/relationships/image" Target="../media/image149.png"/><Relationship Id="rId2" Type="http://schemas.openxmlformats.org/officeDocument/2006/relationships/image" Target="../media/image3.png"/><Relationship Id="rId20" Type="http://schemas.openxmlformats.org/officeDocument/2006/relationships/image" Target="../media/image14300.png"/><Relationship Id="rId29" Type="http://schemas.openxmlformats.org/officeDocument/2006/relationships/image" Target="../media/image139.png"/><Relationship Id="rId41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1470.png"/><Relationship Id="rId32" Type="http://schemas.openxmlformats.org/officeDocument/2006/relationships/image" Target="../media/image142.png"/><Relationship Id="rId37" Type="http://schemas.openxmlformats.org/officeDocument/2006/relationships/image" Target="../media/image148.png"/><Relationship Id="rId40" Type="http://schemas.openxmlformats.org/officeDocument/2006/relationships/image" Target="../media/image214.png"/><Relationship Id="rId23" Type="http://schemas.openxmlformats.org/officeDocument/2006/relationships/image" Target="../media/image1460.png"/><Relationship Id="rId31" Type="http://schemas.openxmlformats.org/officeDocument/2006/relationships/image" Target="../media/image141.png"/><Relationship Id="rId22" Type="http://schemas.openxmlformats.org/officeDocument/2006/relationships/image" Target="../media/image1450.png"/><Relationship Id="rId30" Type="http://schemas.openxmlformats.org/officeDocument/2006/relationships/image" Target="../media/image140.png"/><Relationship Id="rId43" Type="http://schemas.openxmlformats.org/officeDocument/2006/relationships/image" Target="../media/image29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151.png"/><Relationship Id="rId4" Type="http://schemas.openxmlformats.org/officeDocument/2006/relationships/image" Target="../media/image1410.png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7" Type="http://schemas.openxmlformats.org/officeDocument/2006/relationships/image" Target="../media/image66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151.png"/><Relationship Id="rId4" Type="http://schemas.openxmlformats.org/officeDocument/2006/relationships/image" Target="../media/image14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3.png"/><Relationship Id="rId18" Type="http://schemas.openxmlformats.org/officeDocument/2006/relationships/image" Target="../media/image136.png"/><Relationship Id="rId3" Type="http://schemas.openxmlformats.org/officeDocument/2006/relationships/image" Target="../media/image41.emf"/><Relationship Id="rId7" Type="http://schemas.openxmlformats.org/officeDocument/2006/relationships/image" Target="../media/image81.emf"/><Relationship Id="rId12" Type="http://schemas.openxmlformats.org/officeDocument/2006/relationships/image" Target="../media/image118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26.emf"/><Relationship Id="rId5" Type="http://schemas.openxmlformats.org/officeDocument/2006/relationships/image" Target="../media/image128.emf"/><Relationship Id="rId15" Type="http://schemas.openxmlformats.org/officeDocument/2006/relationships/image" Target="../media/image133.png"/><Relationship Id="rId10" Type="http://schemas.openxmlformats.org/officeDocument/2006/relationships/image" Target="../media/image100.png"/><Relationship Id="rId4" Type="http://schemas.openxmlformats.org/officeDocument/2006/relationships/image" Target="../media/image64.png"/><Relationship Id="rId9" Type="http://schemas.openxmlformats.org/officeDocument/2006/relationships/image" Target="../media/image108.emf"/><Relationship Id="rId14" Type="http://schemas.openxmlformats.org/officeDocument/2006/relationships/image" Target="../media/image13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1.png"/><Relationship Id="rId21" Type="http://schemas.openxmlformats.org/officeDocument/2006/relationships/image" Target="../media/image14400.png"/><Relationship Id="rId34" Type="http://schemas.openxmlformats.org/officeDocument/2006/relationships/image" Target="../media/image144.png"/><Relationship Id="rId25" Type="http://schemas.openxmlformats.org/officeDocument/2006/relationships/image" Target="../media/image130.png"/><Relationship Id="rId33" Type="http://schemas.openxmlformats.org/officeDocument/2006/relationships/image" Target="../media/image143.png"/><Relationship Id="rId38" Type="http://schemas.openxmlformats.org/officeDocument/2006/relationships/image" Target="../media/image149.png"/><Relationship Id="rId2" Type="http://schemas.openxmlformats.org/officeDocument/2006/relationships/image" Target="../media/image3.png"/><Relationship Id="rId20" Type="http://schemas.openxmlformats.org/officeDocument/2006/relationships/image" Target="../media/image14300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1470.png"/><Relationship Id="rId32" Type="http://schemas.openxmlformats.org/officeDocument/2006/relationships/image" Target="../media/image142.png"/><Relationship Id="rId37" Type="http://schemas.openxmlformats.org/officeDocument/2006/relationships/image" Target="../media/image148.png"/><Relationship Id="rId23" Type="http://schemas.openxmlformats.org/officeDocument/2006/relationships/image" Target="../media/image1460.png"/><Relationship Id="rId28" Type="http://schemas.openxmlformats.org/officeDocument/2006/relationships/image" Target="../media/image138.png"/><Relationship Id="rId36" Type="http://schemas.openxmlformats.org/officeDocument/2006/relationships/image" Target="../media/image147.png"/><Relationship Id="rId31" Type="http://schemas.openxmlformats.org/officeDocument/2006/relationships/image" Target="../media/image141.png"/><Relationship Id="rId22" Type="http://schemas.openxmlformats.org/officeDocument/2006/relationships/image" Target="../media/image1450.png"/><Relationship Id="rId27" Type="http://schemas.openxmlformats.org/officeDocument/2006/relationships/image" Target="../media/image137.png"/><Relationship Id="rId30" Type="http://schemas.openxmlformats.org/officeDocument/2006/relationships/image" Target="../media/image140.png"/><Relationship Id="rId35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1" Type="http://schemas.openxmlformats.org/officeDocument/2006/relationships/image" Target="../media/image1440.png"/><Relationship Id="rId2" Type="http://schemas.openxmlformats.org/officeDocument/2006/relationships/image" Target="../media/image150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14700.png"/><Relationship Id="rId23" Type="http://schemas.openxmlformats.org/officeDocument/2006/relationships/image" Target="../media/image14600.png"/><Relationship Id="rId22" Type="http://schemas.openxmlformats.org/officeDocument/2006/relationships/image" Target="../media/image14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130.emf"/><Relationship Id="rId7" Type="http://schemas.openxmlformats.org/officeDocument/2006/relationships/image" Target="../media/image1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31.emf"/><Relationship Id="rId7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32.emf"/><Relationship Id="rId7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Relationship Id="rId9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3" Type="http://schemas.openxmlformats.org/officeDocument/2006/relationships/image" Target="../media/image133.emf"/><Relationship Id="rId7" Type="http://schemas.openxmlformats.org/officeDocument/2006/relationships/image" Target="../media/image12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3" Type="http://schemas.openxmlformats.org/officeDocument/2006/relationships/image" Target="../media/image134.emf"/><Relationship Id="rId7" Type="http://schemas.openxmlformats.org/officeDocument/2006/relationships/image" Target="../media/image13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0.png"/><Relationship Id="rId5" Type="http://schemas.openxmlformats.org/officeDocument/2006/relationships/image" Target="../media/image1330.png"/><Relationship Id="rId10" Type="http://schemas.openxmlformats.org/officeDocument/2006/relationships/image" Target="../media/image1380.png"/><Relationship Id="rId4" Type="http://schemas.openxmlformats.org/officeDocument/2006/relationships/image" Target="../media/image1320.png"/><Relationship Id="rId9" Type="http://schemas.openxmlformats.org/officeDocument/2006/relationships/image" Target="../media/image137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1.png"/><Relationship Id="rId3" Type="http://schemas.openxmlformats.org/officeDocument/2006/relationships/image" Target="../media/image135.emf"/><Relationship Id="rId7" Type="http://schemas.openxmlformats.org/officeDocument/2006/relationships/image" Target="../media/image14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0.png"/><Relationship Id="rId5" Type="http://schemas.openxmlformats.org/officeDocument/2006/relationships/image" Target="../media/image1411.png"/><Relationship Id="rId4" Type="http://schemas.openxmlformats.org/officeDocument/2006/relationships/image" Target="../media/image140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3" Type="http://schemas.openxmlformats.org/officeDocument/2006/relationships/image" Target="../media/image136.emf"/><Relationship Id="rId7" Type="http://schemas.openxmlformats.org/officeDocument/2006/relationships/image" Target="../media/image14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0.png"/><Relationship Id="rId5" Type="http://schemas.openxmlformats.org/officeDocument/2006/relationships/image" Target="../media/image1471.png"/><Relationship Id="rId4" Type="http://schemas.openxmlformats.org/officeDocument/2006/relationships/image" Target="../media/image146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F66C77A-863E-EB02-43E0-45C4ED3E4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2 bola, </a:t>
            </a:r>
            <a:br>
              <a:rPr lang="en-US" dirty="0"/>
            </a:br>
            <a:r>
              <a:rPr lang="en-US" dirty="0" err="1"/>
              <a:t>ragam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pusat</a:t>
            </a:r>
            <a:endParaRPr lang="id-ID" dirty="0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DE0FF25A-5F76-E92F-383D-756C15726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r = 50 nm 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07806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938DC054-0C68-4630-BA5D-A19780FD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04" y="1825625"/>
            <a:ext cx="5315692" cy="4020111"/>
          </a:xfrm>
          <a:prstGeom prst="rect">
            <a:avLst/>
          </a:prstGeom>
        </p:spPr>
      </p:pic>
      <p:grpSp>
        <p:nvGrpSpPr>
          <p:cNvPr id="19" name="Grup 18">
            <a:extLst>
              <a:ext uri="{FF2B5EF4-FFF2-40B4-BE49-F238E27FC236}">
                <a16:creationId xmlns:a16="http://schemas.microsoft.com/office/drawing/2014/main" id="{BDA9CD6B-5A67-6464-A55E-9DA31698E093}"/>
              </a:ext>
            </a:extLst>
          </p:cNvPr>
          <p:cNvGrpSpPr/>
          <p:nvPr/>
        </p:nvGrpSpPr>
        <p:grpSpPr>
          <a:xfrm>
            <a:off x="637804" y="4269512"/>
            <a:ext cx="2214143" cy="2401740"/>
            <a:chOff x="9372037" y="2895105"/>
            <a:chExt cx="2214143" cy="2401740"/>
          </a:xfrm>
        </p:grpSpPr>
        <p:grpSp>
          <p:nvGrpSpPr>
            <p:cNvPr id="20" name="Grup 19">
              <a:extLst>
                <a:ext uri="{FF2B5EF4-FFF2-40B4-BE49-F238E27FC236}">
                  <a16:creationId xmlns:a16="http://schemas.microsoft.com/office/drawing/2014/main" id="{2DC958B5-BE54-32AD-4C64-1138F2AD64AF}"/>
                </a:ext>
              </a:extLst>
            </p:cNvPr>
            <p:cNvGrpSpPr/>
            <p:nvPr/>
          </p:nvGrpSpPr>
          <p:grpSpPr>
            <a:xfrm>
              <a:off x="9372037" y="2895105"/>
              <a:ext cx="2214143" cy="2401740"/>
              <a:chOff x="3520033" y="2717127"/>
              <a:chExt cx="2214143" cy="2401740"/>
            </a:xfrm>
          </p:grpSpPr>
          <p:cxnSp>
            <p:nvCxnSpPr>
              <p:cNvPr id="25" name="Konektor Panah Lurus 24">
                <a:extLst>
                  <a:ext uri="{FF2B5EF4-FFF2-40B4-BE49-F238E27FC236}">
                    <a16:creationId xmlns:a16="http://schemas.microsoft.com/office/drawing/2014/main" id="{5EF456A7-7292-1331-B2AC-BD5DD1265277}"/>
                  </a:ext>
                </a:extLst>
              </p:cNvPr>
              <p:cNvCxnSpPr/>
              <p:nvPr/>
            </p:nvCxnSpPr>
            <p:spPr>
              <a:xfrm>
                <a:off x="4348718" y="4154864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Konektor Panah Lurus 25">
                <a:extLst>
                  <a:ext uri="{FF2B5EF4-FFF2-40B4-BE49-F238E27FC236}">
                    <a16:creationId xmlns:a16="http://schemas.microsoft.com/office/drawing/2014/main" id="{6075BA17-947D-EB34-05D4-11721DB68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8718" y="3147295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Kotak Teks 26">
                    <a:extLst>
                      <a:ext uri="{FF2B5EF4-FFF2-40B4-BE49-F238E27FC236}">
                        <a16:creationId xmlns:a16="http://schemas.microsoft.com/office/drawing/2014/main" id="{53070251-E1C5-3ED0-8520-D25F8B5F11BE}"/>
                      </a:ext>
                    </a:extLst>
                  </p:cNvPr>
                  <p:cNvSpPr txBox="1"/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7" name="Kotak Teks 26">
                    <a:extLst>
                      <a:ext uri="{FF2B5EF4-FFF2-40B4-BE49-F238E27FC236}">
                        <a16:creationId xmlns:a16="http://schemas.microsoft.com/office/drawing/2014/main" id="{53070251-E1C5-3ED0-8520-D25F8B5F11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Konektor Panah Lurus 27">
                <a:extLst>
                  <a:ext uri="{FF2B5EF4-FFF2-40B4-BE49-F238E27FC236}">
                    <a16:creationId xmlns:a16="http://schemas.microsoft.com/office/drawing/2014/main" id="{5148D3A1-95AF-1E01-1DF9-9E6C945F04F1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3779219" y="4131345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Kotak Teks 28">
                    <a:extLst>
                      <a:ext uri="{FF2B5EF4-FFF2-40B4-BE49-F238E27FC236}">
                        <a16:creationId xmlns:a16="http://schemas.microsoft.com/office/drawing/2014/main" id="{825F2ECE-969F-5B27-81B3-73586FF996C6}"/>
                      </a:ext>
                    </a:extLst>
                  </p:cNvPr>
                  <p:cNvSpPr txBox="1"/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9" name="Kotak Teks 28">
                    <a:extLst>
                      <a:ext uri="{FF2B5EF4-FFF2-40B4-BE49-F238E27FC236}">
                        <a16:creationId xmlns:a16="http://schemas.microsoft.com/office/drawing/2014/main" id="{825F2ECE-969F-5B27-81B3-73586FF996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Kotak Teks 29">
                    <a:extLst>
                      <a:ext uri="{FF2B5EF4-FFF2-40B4-BE49-F238E27FC236}">
                        <a16:creationId xmlns:a16="http://schemas.microsoft.com/office/drawing/2014/main" id="{D4F54CCF-8F2B-5C11-DAA8-C00BA5408BD4}"/>
                      </a:ext>
                    </a:extLst>
                  </p:cNvPr>
                  <p:cNvSpPr txBox="1"/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30" name="Kotak Teks 29">
                    <a:extLst>
                      <a:ext uri="{FF2B5EF4-FFF2-40B4-BE49-F238E27FC236}">
                        <a16:creationId xmlns:a16="http://schemas.microsoft.com/office/drawing/2014/main" id="{D4F54CCF-8F2B-5C11-DAA8-C00BA5408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" name="Konektor Panah Lurus 20">
              <a:extLst>
                <a:ext uri="{FF2B5EF4-FFF2-40B4-BE49-F238E27FC236}">
                  <a16:creationId xmlns:a16="http://schemas.microsoft.com/office/drawing/2014/main" id="{EAD1DC78-D92D-A948-BD2B-894BE5CD84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66623" y="4180069"/>
              <a:ext cx="578307" cy="1354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Kotak Teks 21">
                  <a:extLst>
                    <a:ext uri="{FF2B5EF4-FFF2-40B4-BE49-F238E27FC236}">
                      <a16:creationId xmlns:a16="http://schemas.microsoft.com/office/drawing/2014/main" id="{90A94F00-1623-CB59-FF32-D40464D07C22}"/>
                    </a:ext>
                  </a:extLst>
                </p:cNvPr>
                <p:cNvSpPr txBox="1"/>
                <p:nvPr/>
              </p:nvSpPr>
              <p:spPr>
                <a:xfrm>
                  <a:off x="10121625" y="3965567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Kotak Teks 21">
                  <a:extLst>
                    <a:ext uri="{FF2B5EF4-FFF2-40B4-BE49-F238E27FC236}">
                      <a16:creationId xmlns:a16="http://schemas.microsoft.com/office/drawing/2014/main" id="{90A94F00-1623-CB59-FF32-D40464D07C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1625" y="3965567"/>
                  <a:ext cx="25523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439" r="-29268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Konektor Panah Lurus 22">
              <a:extLst>
                <a:ext uri="{FF2B5EF4-FFF2-40B4-BE49-F238E27FC236}">
                  <a16:creationId xmlns:a16="http://schemas.microsoft.com/office/drawing/2014/main" id="{4200431F-7B75-A0E7-7AA6-3B085E855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184" y="3733904"/>
              <a:ext cx="0" cy="5881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Kotak Teks 23">
                  <a:extLst>
                    <a:ext uri="{FF2B5EF4-FFF2-40B4-BE49-F238E27FC236}">
                      <a16:creationId xmlns:a16="http://schemas.microsoft.com/office/drawing/2014/main" id="{BAE7E714-8982-C2CF-AE31-D3CCCB098EDA}"/>
                    </a:ext>
                  </a:extLst>
                </p:cNvPr>
                <p:cNvSpPr txBox="1"/>
                <p:nvPr/>
              </p:nvSpPr>
              <p:spPr>
                <a:xfrm>
                  <a:off x="10775768" y="3427830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24" name="Kotak Teks 23">
                  <a:extLst>
                    <a:ext uri="{FF2B5EF4-FFF2-40B4-BE49-F238E27FC236}">
                      <a16:creationId xmlns:a16="http://schemas.microsoft.com/office/drawing/2014/main" id="{BAE7E714-8982-C2CF-AE31-D3CCCB098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5768" y="3427830"/>
                  <a:ext cx="25523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623387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893597C4-370A-6665-FD41-4919272BD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981" y="181419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975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8494438E-18AD-FD69-3363-AD59BE52A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66" y="181419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664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CD52DD25-0054-BADF-1B1D-FB115EB50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396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72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8FAF9E86-2D3B-2A6B-1319-EA39404E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20" y="18164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325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594E593F-A2B0-97A6-1A39-5F907979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396" y="182879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894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C8F67DC9-63B7-8077-19F0-2D99D61B1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189" y="182409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738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25C453B3-823E-6524-E647-0C8E9790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98" y="18173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767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A16DFC89-364B-3C0D-BCE8-7EAF5B51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84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78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57397C9F-CFFC-C577-C8A3-3A6A11A5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84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812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DB6DAF8D-084B-D2DA-46D4-7E6673D2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624" y="18484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9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9692F5E1-9E61-635F-E2F6-DA22C6CA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7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526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7D94DAA3-F4D5-749C-9D83-AB428E9C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18484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804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2BF5AB34-252E-4D66-6AF7-42052E8B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02" y="185706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33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334C143A-AEB4-3D5D-FD70-CA5116D7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18484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86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97925875-8586-C3D8-A994-C5ED36E5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184848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552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94C48EF7-92E9-9537-DCE4-D8104287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8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677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FF58DC2F-5FDF-6A57-8275-FA48771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50" y="167219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213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0F60BC8E-AF08-D55E-F429-CCF130D7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166957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693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D0620DD0-A871-63CD-ED8D-6CE486CA3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70" y="16678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599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71D04345-0DB1-2A0D-AA13-C3E40D59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70" y="16678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19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679E35CD-BC1B-F239-C2CC-D739B6E2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20" y="166957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0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0B8A3B4A-1C80-57ED-E2A8-09D06CE2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89" y="2141893"/>
            <a:ext cx="5296639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947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7F3273B0-51E7-F442-042E-CC56DDB3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530" y="16678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578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B1B4B953-1A4A-1370-6665-E160E61C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39" y="166957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978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055C65C-8820-FF04-31A0-04421A981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65" y="167925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550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ambar 30" descr="Sebuah gambar berisi cuplikan layar, lingkaran, hitam, cahaya&#10;&#10;Deskripsi dibuat secara otomatis">
            <a:extLst>
              <a:ext uri="{FF2B5EF4-FFF2-40B4-BE49-F238E27FC236}">
                <a16:creationId xmlns:a16="http://schemas.microsoft.com/office/drawing/2014/main" id="{4EC6ABD2-61A0-2C46-88DE-D6C705CC3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8635">
            <a:off x="477508" y="2175959"/>
            <a:ext cx="1515142" cy="1137146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E56F4BD1-AAFD-AD8B-2C16-6579DD2B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3429000"/>
            <a:ext cx="4267200" cy="3200400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68F2DED1-4C41-9D84-8677-1A432AD10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" y="3440430"/>
            <a:ext cx="4267200" cy="3200400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670D6E3-9E77-90B5-AADE-5A3BE2F3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440" y="97155"/>
            <a:ext cx="4267200" cy="3200400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187C86E7-400B-0112-B7D8-D4FEFEB9C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720" y="74295"/>
            <a:ext cx="4267200" cy="3200400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7D7E6214-2DC8-5EAA-936F-9736EE2CDA57}"/>
              </a:ext>
            </a:extLst>
          </p:cNvPr>
          <p:cNvSpPr txBox="1"/>
          <p:nvPr/>
        </p:nvSpPr>
        <p:spPr>
          <a:xfrm>
            <a:off x="6877050" y="721876"/>
            <a:ext cx="89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X=100</a:t>
            </a:r>
            <a:endParaRPr lang="id-ID" dirty="0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1CF24018-9808-E9E3-CF0F-FEFA926C881E}"/>
              </a:ext>
            </a:extLst>
          </p:cNvPr>
          <p:cNvSpPr txBox="1"/>
          <p:nvPr/>
        </p:nvSpPr>
        <p:spPr>
          <a:xfrm>
            <a:off x="6877050" y="4118610"/>
            <a:ext cx="89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X=100</a:t>
            </a:r>
            <a:endParaRPr lang="id-ID" dirty="0"/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36CB3185-19F8-09FE-8430-33CE20978C46}"/>
              </a:ext>
            </a:extLst>
          </p:cNvPr>
          <p:cNvSpPr txBox="1"/>
          <p:nvPr/>
        </p:nvSpPr>
        <p:spPr>
          <a:xfrm>
            <a:off x="2609850" y="4118610"/>
            <a:ext cx="89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X=100</a:t>
            </a:r>
            <a:endParaRPr lang="id-ID" dirty="0"/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E7C848BC-3075-4AB9-1752-FD9946D91598}"/>
              </a:ext>
            </a:extLst>
          </p:cNvPr>
          <p:cNvSpPr txBox="1"/>
          <p:nvPr/>
        </p:nvSpPr>
        <p:spPr>
          <a:xfrm>
            <a:off x="2609850" y="721876"/>
            <a:ext cx="89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X=100</a:t>
            </a:r>
            <a:endParaRPr lang="id-ID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BE8A5466-91D3-7526-AC9F-639A412198D8}"/>
              </a:ext>
            </a:extLst>
          </p:cNvPr>
          <p:cNvGrpSpPr/>
          <p:nvPr/>
        </p:nvGrpSpPr>
        <p:grpSpPr>
          <a:xfrm>
            <a:off x="178971" y="1697355"/>
            <a:ext cx="1982595" cy="2170635"/>
            <a:chOff x="633828" y="2887195"/>
            <a:chExt cx="2230246" cy="2327083"/>
          </a:xfrm>
        </p:grpSpPr>
        <p:cxnSp>
          <p:nvCxnSpPr>
            <p:cNvPr id="16" name="Konektor Panah Lurus 15">
              <a:extLst>
                <a:ext uri="{FF2B5EF4-FFF2-40B4-BE49-F238E27FC236}">
                  <a16:creationId xmlns:a16="http://schemas.microsoft.com/office/drawing/2014/main" id="{C8B1EE9D-05B5-53D3-4220-F0BB96E7ED57}"/>
                </a:ext>
              </a:extLst>
            </p:cNvPr>
            <p:cNvCxnSpPr/>
            <p:nvPr/>
          </p:nvCxnSpPr>
          <p:spPr>
            <a:xfrm>
              <a:off x="1478616" y="4282455"/>
              <a:ext cx="1044000" cy="2551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Konektor Panah Lurus 16">
              <a:extLst>
                <a:ext uri="{FF2B5EF4-FFF2-40B4-BE49-F238E27FC236}">
                  <a16:creationId xmlns:a16="http://schemas.microsoft.com/office/drawing/2014/main" id="{44FBC8AB-3F5B-2BA5-564F-F4C483D4F21A}"/>
                </a:ext>
              </a:extLst>
            </p:cNvPr>
            <p:cNvCxnSpPr>
              <a:cxnSpLocks/>
            </p:cNvCxnSpPr>
            <p:nvPr/>
          </p:nvCxnSpPr>
          <p:spPr>
            <a:xfrm rot="180000" flipH="1">
              <a:off x="909255" y="4259764"/>
              <a:ext cx="552893" cy="6437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Konektor Panah Lurus 17">
              <a:extLst>
                <a:ext uri="{FF2B5EF4-FFF2-40B4-BE49-F238E27FC236}">
                  <a16:creationId xmlns:a16="http://schemas.microsoft.com/office/drawing/2014/main" id="{3621889C-1FDD-05A4-3CE5-B406224A1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616" y="3274886"/>
              <a:ext cx="0" cy="99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Kotak Teks 18">
                  <a:extLst>
                    <a:ext uri="{FF2B5EF4-FFF2-40B4-BE49-F238E27FC236}">
                      <a16:creationId xmlns:a16="http://schemas.microsoft.com/office/drawing/2014/main" id="{737D9CB4-6B0D-ED30-C867-CBF3409C95AB}"/>
                    </a:ext>
                  </a:extLst>
                </p:cNvPr>
                <p:cNvSpPr txBox="1"/>
                <p:nvPr/>
              </p:nvSpPr>
              <p:spPr>
                <a:xfrm>
                  <a:off x="2522616" y="4420678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9" name="Kotak Teks 18">
                  <a:extLst>
                    <a:ext uri="{FF2B5EF4-FFF2-40B4-BE49-F238E27FC236}">
                      <a16:creationId xmlns:a16="http://schemas.microsoft.com/office/drawing/2014/main" id="{737D9CB4-6B0D-ED30-C867-CBF3409C95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616" y="4420678"/>
                  <a:ext cx="3414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Kotak Teks 19">
                  <a:extLst>
                    <a:ext uri="{FF2B5EF4-FFF2-40B4-BE49-F238E27FC236}">
                      <a16:creationId xmlns:a16="http://schemas.microsoft.com/office/drawing/2014/main" id="{CD8E597C-6A5E-D708-EB65-A64C8D851471}"/>
                    </a:ext>
                  </a:extLst>
                </p:cNvPr>
                <p:cNvSpPr txBox="1"/>
                <p:nvPr/>
              </p:nvSpPr>
              <p:spPr>
                <a:xfrm>
                  <a:off x="633828" y="4844946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20" name="Kotak Teks 19">
                  <a:extLst>
                    <a:ext uri="{FF2B5EF4-FFF2-40B4-BE49-F238E27FC236}">
                      <a16:creationId xmlns:a16="http://schemas.microsoft.com/office/drawing/2014/main" id="{CD8E597C-6A5E-D708-EB65-A64C8D8514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28" y="4844946"/>
                  <a:ext cx="3414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Kotak Teks 20">
                  <a:extLst>
                    <a:ext uri="{FF2B5EF4-FFF2-40B4-BE49-F238E27FC236}">
                      <a16:creationId xmlns:a16="http://schemas.microsoft.com/office/drawing/2014/main" id="{BFA7068E-6B47-6202-47DE-9C3824FC886D}"/>
                    </a:ext>
                  </a:extLst>
                </p:cNvPr>
                <p:cNvSpPr txBox="1"/>
                <p:nvPr/>
              </p:nvSpPr>
              <p:spPr>
                <a:xfrm>
                  <a:off x="1307887" y="2887195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21" name="Kotak Teks 20">
                  <a:extLst>
                    <a:ext uri="{FF2B5EF4-FFF2-40B4-BE49-F238E27FC236}">
                      <a16:creationId xmlns:a16="http://schemas.microsoft.com/office/drawing/2014/main" id="{BFA7068E-6B47-6202-47DE-9C3824FC88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887" y="2887195"/>
                  <a:ext cx="341458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4000" b="-14035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Konektor Panah Lurus 21">
              <a:extLst>
                <a:ext uri="{FF2B5EF4-FFF2-40B4-BE49-F238E27FC236}">
                  <a16:creationId xmlns:a16="http://schemas.microsoft.com/office/drawing/2014/main" id="{2DD996EA-7CA8-6F22-752A-979A17AC9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697" y="4178058"/>
              <a:ext cx="323128" cy="344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Konektor Panah Lurus 22">
              <a:extLst>
                <a:ext uri="{FF2B5EF4-FFF2-40B4-BE49-F238E27FC236}">
                  <a16:creationId xmlns:a16="http://schemas.microsoft.com/office/drawing/2014/main" id="{AC99A3C6-14FB-AC0F-F425-782467A747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1825" y="3430994"/>
              <a:ext cx="1" cy="74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Kotak Teks 23">
                  <a:extLst>
                    <a:ext uri="{FF2B5EF4-FFF2-40B4-BE49-F238E27FC236}">
                      <a16:creationId xmlns:a16="http://schemas.microsoft.com/office/drawing/2014/main" id="{77E1FBD3-CF55-08A3-6F46-93A1C166A23A}"/>
                    </a:ext>
                  </a:extLst>
                </p:cNvPr>
                <p:cNvSpPr txBox="1"/>
                <p:nvPr/>
              </p:nvSpPr>
              <p:spPr>
                <a:xfrm>
                  <a:off x="1052650" y="3086459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24" name="Kotak Teks 23">
                  <a:extLst>
                    <a:ext uri="{FF2B5EF4-FFF2-40B4-BE49-F238E27FC236}">
                      <a16:creationId xmlns:a16="http://schemas.microsoft.com/office/drawing/2014/main" id="{77E1FBD3-CF55-08A3-6F46-93A1C166A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650" y="3086459"/>
                  <a:ext cx="255234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54054" b="-5357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Kotak Teks 24">
                  <a:extLst>
                    <a:ext uri="{FF2B5EF4-FFF2-40B4-BE49-F238E27FC236}">
                      <a16:creationId xmlns:a16="http://schemas.microsoft.com/office/drawing/2014/main" id="{6D2009CB-AAF6-5A6C-FDE4-577641CD2251}"/>
                    </a:ext>
                  </a:extLst>
                </p:cNvPr>
                <p:cNvSpPr txBox="1"/>
                <p:nvPr/>
              </p:nvSpPr>
              <p:spPr>
                <a:xfrm>
                  <a:off x="650508" y="4396981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Kotak Teks 24">
                  <a:extLst>
                    <a:ext uri="{FF2B5EF4-FFF2-40B4-BE49-F238E27FC236}">
                      <a16:creationId xmlns:a16="http://schemas.microsoft.com/office/drawing/2014/main" id="{6D2009CB-AAF6-5A6C-FDE4-577641CD22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508" y="4396981"/>
                  <a:ext cx="255234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703" r="-43243" b="-5263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Gambar 26" descr="Sebuah gambar berisi cuplikan layar, lingkaran, hitam, cahaya&#10;&#10;Deskripsi dibuat secara otomatis">
            <a:extLst>
              <a:ext uri="{FF2B5EF4-FFF2-40B4-BE49-F238E27FC236}">
                <a16:creationId xmlns:a16="http://schemas.microsoft.com/office/drawing/2014/main" id="{FF8B9E7A-4EA5-DF26-F841-E3EC1E163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72" y="1697355"/>
            <a:ext cx="1515142" cy="1137146"/>
          </a:xfrm>
          <a:prstGeom prst="rect">
            <a:avLst/>
          </a:prstGeom>
        </p:spPr>
      </p:pic>
      <p:pic>
        <p:nvPicPr>
          <p:cNvPr id="28" name="Gambar 27" descr="Sebuah gambar berisi cuplikan layar, lingkaran, hitam, cahaya&#10;&#10;Deskripsi dibuat secara otomatis">
            <a:extLst>
              <a:ext uri="{FF2B5EF4-FFF2-40B4-BE49-F238E27FC236}">
                <a16:creationId xmlns:a16="http://schemas.microsoft.com/office/drawing/2014/main" id="{286FD768-7B54-3782-30C4-24E7AF00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99" y="1697355"/>
            <a:ext cx="1515142" cy="1137146"/>
          </a:xfrm>
          <a:prstGeom prst="rect">
            <a:avLst/>
          </a:prstGeom>
        </p:spPr>
      </p:pic>
      <p:pic>
        <p:nvPicPr>
          <p:cNvPr id="29" name="Gambar 28" descr="Sebuah gambar berisi cuplikan layar, lingkaran, hitam, cahaya&#10;&#10;Deskripsi dibuat secara otomatis">
            <a:extLst>
              <a:ext uri="{FF2B5EF4-FFF2-40B4-BE49-F238E27FC236}">
                <a16:creationId xmlns:a16="http://schemas.microsoft.com/office/drawing/2014/main" id="{65561028-A8B5-CC13-E630-5FBEDF37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12" y="5029200"/>
            <a:ext cx="1515142" cy="1137146"/>
          </a:xfrm>
          <a:prstGeom prst="rect">
            <a:avLst/>
          </a:prstGeom>
        </p:spPr>
      </p:pic>
      <p:pic>
        <p:nvPicPr>
          <p:cNvPr id="30" name="Gambar 29" descr="Sebuah gambar berisi cuplikan layar, lingkaran, hitam, cahaya&#10;&#10;Deskripsi dibuat secara otomatis">
            <a:extLst>
              <a:ext uri="{FF2B5EF4-FFF2-40B4-BE49-F238E27FC236}">
                <a16:creationId xmlns:a16="http://schemas.microsoft.com/office/drawing/2014/main" id="{91FB722B-34EA-9304-360D-F8F9EE5D8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51" y="5040630"/>
            <a:ext cx="1515142" cy="11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262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7B7AA50F-1D0A-B654-139D-F0187599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78" y="168846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6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1129C2C8-9528-D327-D229-B55F76E7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78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21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350B7D98-6C41-7F17-BB2A-8E1F6E0A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169164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563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2A863B9E-6EFD-FC76-BFB4-A36324DB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169640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32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25D0A236-613A-C230-9113-BA8684043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78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597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83E5BC3B-879A-360E-589D-92D9CC96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169164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E787E26D-B0D4-8AA1-1C39-BC3C212C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2132366"/>
            <a:ext cx="5287113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98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B4924A21-62F3-C036-7871-C172513EB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779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64198163-CFE2-2DED-AC58-C260E0A5E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168846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755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3FF4A52B-512B-94F0-5600-E8EE89AE3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9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986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73501ECE-D66D-5DDC-CA32-143765F6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787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0FCB1A82-DAF4-30F3-EB51-A02CB86D1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198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1886B234-CD70-E41B-6580-AF6FAB43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9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91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D9BD2CDE-0568-7537-03F3-4D384CFE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9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3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8855F37B-F466-F690-FEDA-263E734B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9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134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721CC729-EA1E-08DC-7E96-D2D76BD3F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9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066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12B0F6A8-1846-33B0-1E6D-24ADEA6D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9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11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66F5E017-95E6-28D1-7114-C3C1470A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48" y="2118077"/>
            <a:ext cx="5268060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866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E8CEE2EE-1175-2EAB-030A-F2074A505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61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094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12E4370B-90AB-F251-8BA7-4FD147733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61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303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093"/>
            <a:ext cx="10515600" cy="1325563"/>
          </a:xfrm>
        </p:spPr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B33158F6-24E3-3CCE-BCCD-6A277DB6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61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313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F772494E-C7BC-DFDA-60D1-2747E7A7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61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277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B090A22F-E072-7493-2CC5-DD7ADD1C3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61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982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8A7197FD-48DC-12B0-D03E-00E7C5ED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61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407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9252097-9783-C430-0882-6F6C7B92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61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580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C0D4CDF5-2A05-0939-27B9-DBDEFD80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61" y="185166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9821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ambar 26" descr="Sebuah gambar berisi lingkaran, cuplikan layar&#10;&#10;Deskripsi dibuat secara otomatis">
            <a:extLst>
              <a:ext uri="{FF2B5EF4-FFF2-40B4-BE49-F238E27FC236}">
                <a16:creationId xmlns:a16="http://schemas.microsoft.com/office/drawing/2014/main" id="{1548CA92-1464-68B6-3F1A-8B3B6CA82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0964">
            <a:off x="1742209" y="1920687"/>
            <a:ext cx="1195885" cy="897536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DA923720-7A2A-1AAF-4151-FEF9E9D42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841" y="3429000"/>
            <a:ext cx="4267200" cy="3200400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0E400F5A-C005-34DB-9A5A-3ECC4B3E5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391" y="3429000"/>
            <a:ext cx="4267200" cy="3200400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CCD548F7-4420-471F-4F86-E7EFA1A15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32703"/>
            <a:ext cx="4267200" cy="3200400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B068C547-C424-6ABF-AC2A-D1E69EE305CE}"/>
              </a:ext>
            </a:extLst>
          </p:cNvPr>
          <p:cNvSpPr txBox="1"/>
          <p:nvPr/>
        </p:nvSpPr>
        <p:spPr>
          <a:xfrm>
            <a:off x="7113270" y="4070866"/>
            <a:ext cx="89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X=200</a:t>
            </a:r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D6093D21-4D1B-503F-8FE5-3572A9674EBA}"/>
              </a:ext>
            </a:extLst>
          </p:cNvPr>
          <p:cNvSpPr txBox="1"/>
          <p:nvPr/>
        </p:nvSpPr>
        <p:spPr>
          <a:xfrm>
            <a:off x="3193336" y="4070866"/>
            <a:ext cx="89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X=200</a:t>
            </a:r>
            <a:endParaRPr lang="id-ID" dirty="0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CD30B116-72C8-8C7B-49BC-4C5063A3BB52}"/>
              </a:ext>
            </a:extLst>
          </p:cNvPr>
          <p:cNvSpPr txBox="1"/>
          <p:nvPr/>
        </p:nvSpPr>
        <p:spPr>
          <a:xfrm>
            <a:off x="4623991" y="725686"/>
            <a:ext cx="89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X=200</a:t>
            </a:r>
            <a:endParaRPr lang="id-ID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FF1D3D6A-0535-CB3C-7F9E-4EA5953C0A60}"/>
              </a:ext>
            </a:extLst>
          </p:cNvPr>
          <p:cNvGrpSpPr/>
          <p:nvPr/>
        </p:nvGrpSpPr>
        <p:grpSpPr>
          <a:xfrm>
            <a:off x="940444" y="1095018"/>
            <a:ext cx="2230246" cy="2327083"/>
            <a:chOff x="633828" y="2887195"/>
            <a:chExt cx="2230246" cy="2327083"/>
          </a:xfrm>
        </p:grpSpPr>
        <p:cxnSp>
          <p:nvCxnSpPr>
            <p:cNvPr id="12" name="Konektor Panah Lurus 11">
              <a:extLst>
                <a:ext uri="{FF2B5EF4-FFF2-40B4-BE49-F238E27FC236}">
                  <a16:creationId xmlns:a16="http://schemas.microsoft.com/office/drawing/2014/main" id="{ED7343ED-1B50-D3C1-8D68-E030DDDAE4FA}"/>
                </a:ext>
              </a:extLst>
            </p:cNvPr>
            <p:cNvCxnSpPr/>
            <p:nvPr/>
          </p:nvCxnSpPr>
          <p:spPr>
            <a:xfrm>
              <a:off x="1478616" y="4282455"/>
              <a:ext cx="1044000" cy="2551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Konektor Panah Lurus 12">
              <a:extLst>
                <a:ext uri="{FF2B5EF4-FFF2-40B4-BE49-F238E27FC236}">
                  <a16:creationId xmlns:a16="http://schemas.microsoft.com/office/drawing/2014/main" id="{96A59E1A-C7A5-BFD6-9F54-306EF8988799}"/>
                </a:ext>
              </a:extLst>
            </p:cNvPr>
            <p:cNvCxnSpPr>
              <a:cxnSpLocks/>
            </p:cNvCxnSpPr>
            <p:nvPr/>
          </p:nvCxnSpPr>
          <p:spPr>
            <a:xfrm rot="180000" flipH="1">
              <a:off x="909255" y="4259764"/>
              <a:ext cx="552893" cy="6437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Konektor Panah Lurus 13">
              <a:extLst>
                <a:ext uri="{FF2B5EF4-FFF2-40B4-BE49-F238E27FC236}">
                  <a16:creationId xmlns:a16="http://schemas.microsoft.com/office/drawing/2014/main" id="{B92494A6-A8B1-E5C4-BA6A-35FF8B851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616" y="3274886"/>
              <a:ext cx="0" cy="99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Kotak Teks 14">
                  <a:extLst>
                    <a:ext uri="{FF2B5EF4-FFF2-40B4-BE49-F238E27FC236}">
                      <a16:creationId xmlns:a16="http://schemas.microsoft.com/office/drawing/2014/main" id="{B0A500A1-EC56-B014-B773-A67B849BD8C1}"/>
                    </a:ext>
                  </a:extLst>
                </p:cNvPr>
                <p:cNvSpPr txBox="1"/>
                <p:nvPr/>
              </p:nvSpPr>
              <p:spPr>
                <a:xfrm>
                  <a:off x="2522616" y="4420678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B6F64462-0C3C-283E-05E6-742082649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616" y="4420678"/>
                  <a:ext cx="3414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Kotak Teks 15">
                  <a:extLst>
                    <a:ext uri="{FF2B5EF4-FFF2-40B4-BE49-F238E27FC236}">
                      <a16:creationId xmlns:a16="http://schemas.microsoft.com/office/drawing/2014/main" id="{7C8F7F99-AEA4-4547-7570-36D124C1F00E}"/>
                    </a:ext>
                  </a:extLst>
                </p:cNvPr>
                <p:cNvSpPr txBox="1"/>
                <p:nvPr/>
              </p:nvSpPr>
              <p:spPr>
                <a:xfrm>
                  <a:off x="633828" y="4844946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8AF60DD9-E799-BEFA-EDC5-681E5CF6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28" y="4844946"/>
                  <a:ext cx="34145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Kotak Teks 16">
                  <a:extLst>
                    <a:ext uri="{FF2B5EF4-FFF2-40B4-BE49-F238E27FC236}">
                      <a16:creationId xmlns:a16="http://schemas.microsoft.com/office/drawing/2014/main" id="{52C652F7-5F11-E75A-9A70-7AE807A675F0}"/>
                    </a:ext>
                  </a:extLst>
                </p:cNvPr>
                <p:cNvSpPr txBox="1"/>
                <p:nvPr/>
              </p:nvSpPr>
              <p:spPr>
                <a:xfrm>
                  <a:off x="1307887" y="2887195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2" name="Kotak Teks 11">
                  <a:extLst>
                    <a:ext uri="{FF2B5EF4-FFF2-40B4-BE49-F238E27FC236}">
                      <a16:creationId xmlns:a16="http://schemas.microsoft.com/office/drawing/2014/main" id="{466A2CF2-48ED-2776-F81F-B1A7E0234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887" y="2887195"/>
                  <a:ext cx="34145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Konektor Panah Lurus 17">
              <a:extLst>
                <a:ext uri="{FF2B5EF4-FFF2-40B4-BE49-F238E27FC236}">
                  <a16:creationId xmlns:a16="http://schemas.microsoft.com/office/drawing/2014/main" id="{71BAF269-AA2C-4357-F958-1BB40F30F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697" y="4178058"/>
              <a:ext cx="323128" cy="344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Konektor Panah Lurus 18">
              <a:extLst>
                <a:ext uri="{FF2B5EF4-FFF2-40B4-BE49-F238E27FC236}">
                  <a16:creationId xmlns:a16="http://schemas.microsoft.com/office/drawing/2014/main" id="{850E26F4-1A87-1638-C826-DA07F34501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1825" y="3430994"/>
              <a:ext cx="1" cy="74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Kotak Teks 19">
                  <a:extLst>
                    <a:ext uri="{FF2B5EF4-FFF2-40B4-BE49-F238E27FC236}">
                      <a16:creationId xmlns:a16="http://schemas.microsoft.com/office/drawing/2014/main" id="{B742C36C-5C05-96ED-3101-0243E4A85441}"/>
                    </a:ext>
                  </a:extLst>
                </p:cNvPr>
                <p:cNvSpPr txBox="1"/>
                <p:nvPr/>
              </p:nvSpPr>
              <p:spPr>
                <a:xfrm>
                  <a:off x="1052650" y="3086459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5" name="Kotak Teks 14">
                  <a:extLst>
                    <a:ext uri="{FF2B5EF4-FFF2-40B4-BE49-F238E27FC236}">
                      <a16:creationId xmlns:a16="http://schemas.microsoft.com/office/drawing/2014/main" id="{1DFE68E8-0C5C-236C-9251-F74530DFC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650" y="3086459"/>
                  <a:ext cx="255234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Kotak Teks 20">
                  <a:extLst>
                    <a:ext uri="{FF2B5EF4-FFF2-40B4-BE49-F238E27FC236}">
                      <a16:creationId xmlns:a16="http://schemas.microsoft.com/office/drawing/2014/main" id="{E2A7C115-D418-D0F5-F464-BCE707E819EF}"/>
                    </a:ext>
                  </a:extLst>
                </p:cNvPr>
                <p:cNvSpPr txBox="1"/>
                <p:nvPr/>
              </p:nvSpPr>
              <p:spPr>
                <a:xfrm>
                  <a:off x="650508" y="4396981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Kotak Teks 20">
                  <a:extLst>
                    <a:ext uri="{FF2B5EF4-FFF2-40B4-BE49-F238E27FC236}">
                      <a16:creationId xmlns:a16="http://schemas.microsoft.com/office/drawing/2014/main" id="{A8177279-D0AA-2BA6-C2D1-EFB339FE6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508" y="4396981"/>
                  <a:ext cx="25523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Gambar 23" descr="Sebuah gambar berisi lingkaran, cuplikan layar&#10;&#10;Deskripsi dibuat secara otomatis">
            <a:extLst>
              <a:ext uri="{FF2B5EF4-FFF2-40B4-BE49-F238E27FC236}">
                <a16:creationId xmlns:a16="http://schemas.microsoft.com/office/drawing/2014/main" id="{731EFD5D-4DED-6BA6-B1D0-C03059F7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8817"/>
            <a:ext cx="1463046" cy="1098046"/>
          </a:xfrm>
          <a:prstGeom prst="rect">
            <a:avLst/>
          </a:prstGeom>
        </p:spPr>
      </p:pic>
      <p:pic>
        <p:nvPicPr>
          <p:cNvPr id="25" name="Gambar 24" descr="Sebuah gambar berisi lingkaran, cuplikan layar&#10;&#10;Deskripsi dibuat secara otomatis">
            <a:extLst>
              <a:ext uri="{FF2B5EF4-FFF2-40B4-BE49-F238E27FC236}">
                <a16:creationId xmlns:a16="http://schemas.microsoft.com/office/drawing/2014/main" id="{1B7EB08B-16BD-0FA1-828D-AD32FB6E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836" y="5034268"/>
            <a:ext cx="1463046" cy="1098046"/>
          </a:xfrm>
          <a:prstGeom prst="rect">
            <a:avLst/>
          </a:prstGeom>
        </p:spPr>
      </p:pic>
      <p:pic>
        <p:nvPicPr>
          <p:cNvPr id="26" name="Gambar 25" descr="Sebuah gambar berisi lingkaran, cuplikan layar&#10;&#10;Deskripsi dibuat secara otomatis">
            <a:extLst>
              <a:ext uri="{FF2B5EF4-FFF2-40B4-BE49-F238E27FC236}">
                <a16:creationId xmlns:a16="http://schemas.microsoft.com/office/drawing/2014/main" id="{1347B35E-202D-CE68-E4C1-84C50C014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02" y="5029200"/>
            <a:ext cx="1463046" cy="109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462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6E3E1B8B-38E0-1719-668D-BE99919C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34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351888EF-8427-6A69-3BFF-0FD4B5F21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4"/>
          <a:stretch/>
        </p:blipFill>
        <p:spPr>
          <a:xfrm>
            <a:off x="6412229" y="2166378"/>
            <a:ext cx="5271553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646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BF3274C6-CF62-B30C-DDA8-0FE98E45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34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23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F33B46C9-1DD0-9C42-8442-A52B92A5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34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26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0A6C490A-0328-972D-0C25-06C0AE729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34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111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33078962-8DDB-A86D-992E-B6C14AF8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34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148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494B2E9-4C12-EBB2-3833-5D9B0E86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34" y="20002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7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1FA03443-9B69-5D42-5255-C3241947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34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60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0162CDD-0461-784E-779D-21B1EAEC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34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762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FBD0D72F-541F-E887-39AB-ABAB40BE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2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345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484A6D38-743C-E2A2-DD69-0C14989D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89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669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70BAFD4-99A5-32F9-2983-1F6D76AC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89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56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F36BBD07-6B27-5A2E-2F92-3AED25B6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09" y="2137130"/>
            <a:ext cx="527758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160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2BC1291-584B-5EA2-E3CD-05D7162C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89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929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3D38FCA4-195C-88A5-D675-1B32983E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89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533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BC03DAD1-8C00-2689-17DE-EE653211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89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829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F9C2AF4-A2FD-43DC-D738-5C0AE975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89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09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B5632F54-F832-625F-179A-C4608914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89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937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ambar 23" descr="Sebuah gambar berisi cuplikan layar, kegelapan, hitam, lingkaran&#10;&#10;Deskripsi dibuat secara otomatis">
            <a:extLst>
              <a:ext uri="{FF2B5EF4-FFF2-40B4-BE49-F238E27FC236}">
                <a16:creationId xmlns:a16="http://schemas.microsoft.com/office/drawing/2014/main" id="{51BFE188-D654-906F-465F-57D69BA6A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8394">
            <a:off x="877969" y="2365640"/>
            <a:ext cx="2063036" cy="1548351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B2F82C85-DE93-8BD4-06D7-A354CE29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780" y="1655078"/>
            <a:ext cx="4267200" cy="3200400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0E56470D-165C-75B6-353C-F0F02930F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779" y="1689399"/>
            <a:ext cx="4267200" cy="3200400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9C057C17-9702-C11B-D576-EF127462AB8F}"/>
              </a:ext>
            </a:extLst>
          </p:cNvPr>
          <p:cNvSpPr txBox="1"/>
          <p:nvPr/>
        </p:nvSpPr>
        <p:spPr>
          <a:xfrm>
            <a:off x="3591339" y="233172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X=300</a:t>
            </a:r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92B45080-85A5-C71F-7069-2152B4703B23}"/>
              </a:ext>
            </a:extLst>
          </p:cNvPr>
          <p:cNvSpPr txBox="1"/>
          <p:nvPr/>
        </p:nvSpPr>
        <p:spPr>
          <a:xfrm>
            <a:off x="8084499" y="233172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X=300</a:t>
            </a:r>
            <a:endParaRPr lang="id-ID" dirty="0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444C75CA-378C-461A-8D1F-CC6C0C4E62AA}"/>
              </a:ext>
            </a:extLst>
          </p:cNvPr>
          <p:cNvGrpSpPr/>
          <p:nvPr/>
        </p:nvGrpSpPr>
        <p:grpSpPr>
          <a:xfrm>
            <a:off x="496126" y="1976273"/>
            <a:ext cx="2230246" cy="2327083"/>
            <a:chOff x="633828" y="2887195"/>
            <a:chExt cx="2230246" cy="2327083"/>
          </a:xfrm>
        </p:grpSpPr>
        <p:cxnSp>
          <p:nvCxnSpPr>
            <p:cNvPr id="10" name="Konektor Panah Lurus 9">
              <a:extLst>
                <a:ext uri="{FF2B5EF4-FFF2-40B4-BE49-F238E27FC236}">
                  <a16:creationId xmlns:a16="http://schemas.microsoft.com/office/drawing/2014/main" id="{085B6B15-9CC2-A668-97E9-A397B551DFC3}"/>
                </a:ext>
              </a:extLst>
            </p:cNvPr>
            <p:cNvCxnSpPr/>
            <p:nvPr/>
          </p:nvCxnSpPr>
          <p:spPr>
            <a:xfrm>
              <a:off x="1478616" y="4282455"/>
              <a:ext cx="1044000" cy="2551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Konektor Panah Lurus 10">
              <a:extLst>
                <a:ext uri="{FF2B5EF4-FFF2-40B4-BE49-F238E27FC236}">
                  <a16:creationId xmlns:a16="http://schemas.microsoft.com/office/drawing/2014/main" id="{377E8E92-8B81-E971-7CDB-08B5EA885ECF}"/>
                </a:ext>
              </a:extLst>
            </p:cNvPr>
            <p:cNvCxnSpPr>
              <a:cxnSpLocks/>
            </p:cNvCxnSpPr>
            <p:nvPr/>
          </p:nvCxnSpPr>
          <p:spPr>
            <a:xfrm rot="180000" flipH="1">
              <a:off x="909255" y="4259764"/>
              <a:ext cx="552893" cy="6437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Konektor Panah Lurus 11">
              <a:extLst>
                <a:ext uri="{FF2B5EF4-FFF2-40B4-BE49-F238E27FC236}">
                  <a16:creationId xmlns:a16="http://schemas.microsoft.com/office/drawing/2014/main" id="{CC1A8F04-B24D-ABC9-2A86-F874C25E1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616" y="3274886"/>
              <a:ext cx="0" cy="99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Kotak Teks 12">
                  <a:extLst>
                    <a:ext uri="{FF2B5EF4-FFF2-40B4-BE49-F238E27FC236}">
                      <a16:creationId xmlns:a16="http://schemas.microsoft.com/office/drawing/2014/main" id="{018D81B0-8928-A506-52A9-A50CEE0B42DD}"/>
                    </a:ext>
                  </a:extLst>
                </p:cNvPr>
                <p:cNvSpPr txBox="1"/>
                <p:nvPr/>
              </p:nvSpPr>
              <p:spPr>
                <a:xfrm>
                  <a:off x="2522616" y="4420678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B6F64462-0C3C-283E-05E6-742082649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616" y="4420678"/>
                  <a:ext cx="3414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Kotak Teks 13">
                  <a:extLst>
                    <a:ext uri="{FF2B5EF4-FFF2-40B4-BE49-F238E27FC236}">
                      <a16:creationId xmlns:a16="http://schemas.microsoft.com/office/drawing/2014/main" id="{209237B0-FC6E-7067-A1D7-5A975CC0CA30}"/>
                    </a:ext>
                  </a:extLst>
                </p:cNvPr>
                <p:cNvSpPr txBox="1"/>
                <p:nvPr/>
              </p:nvSpPr>
              <p:spPr>
                <a:xfrm>
                  <a:off x="633828" y="4844946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8AF60DD9-E799-BEFA-EDC5-681E5CF6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28" y="4844946"/>
                  <a:ext cx="3414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Kotak Teks 14">
                  <a:extLst>
                    <a:ext uri="{FF2B5EF4-FFF2-40B4-BE49-F238E27FC236}">
                      <a16:creationId xmlns:a16="http://schemas.microsoft.com/office/drawing/2014/main" id="{2A4DD702-7CA4-48D7-0C3E-E55512FF893C}"/>
                    </a:ext>
                  </a:extLst>
                </p:cNvPr>
                <p:cNvSpPr txBox="1"/>
                <p:nvPr/>
              </p:nvSpPr>
              <p:spPr>
                <a:xfrm>
                  <a:off x="1307887" y="2887195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2" name="Kotak Teks 11">
                  <a:extLst>
                    <a:ext uri="{FF2B5EF4-FFF2-40B4-BE49-F238E27FC236}">
                      <a16:creationId xmlns:a16="http://schemas.microsoft.com/office/drawing/2014/main" id="{466A2CF2-48ED-2776-F81F-B1A7E0234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887" y="2887195"/>
                  <a:ext cx="34145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Konektor Panah Lurus 15">
              <a:extLst>
                <a:ext uri="{FF2B5EF4-FFF2-40B4-BE49-F238E27FC236}">
                  <a16:creationId xmlns:a16="http://schemas.microsoft.com/office/drawing/2014/main" id="{5BDDFC31-CA22-DF0B-33FB-6444F755C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697" y="4178058"/>
              <a:ext cx="323128" cy="344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Konektor Panah Lurus 16">
              <a:extLst>
                <a:ext uri="{FF2B5EF4-FFF2-40B4-BE49-F238E27FC236}">
                  <a16:creationId xmlns:a16="http://schemas.microsoft.com/office/drawing/2014/main" id="{C74DCA77-C26F-CDA9-FCB5-AC95CD5D16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1825" y="3430994"/>
              <a:ext cx="1" cy="74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Kotak Teks 17">
                  <a:extLst>
                    <a:ext uri="{FF2B5EF4-FFF2-40B4-BE49-F238E27FC236}">
                      <a16:creationId xmlns:a16="http://schemas.microsoft.com/office/drawing/2014/main" id="{A13EE170-E156-1090-E9EA-ED3CE7EC261E}"/>
                    </a:ext>
                  </a:extLst>
                </p:cNvPr>
                <p:cNvSpPr txBox="1"/>
                <p:nvPr/>
              </p:nvSpPr>
              <p:spPr>
                <a:xfrm>
                  <a:off x="1052650" y="3086459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5" name="Kotak Teks 14">
                  <a:extLst>
                    <a:ext uri="{FF2B5EF4-FFF2-40B4-BE49-F238E27FC236}">
                      <a16:creationId xmlns:a16="http://schemas.microsoft.com/office/drawing/2014/main" id="{1DFE68E8-0C5C-236C-9251-F74530DFC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650" y="3086459"/>
                  <a:ext cx="25523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Kotak Teks 18">
                  <a:extLst>
                    <a:ext uri="{FF2B5EF4-FFF2-40B4-BE49-F238E27FC236}">
                      <a16:creationId xmlns:a16="http://schemas.microsoft.com/office/drawing/2014/main" id="{5DF76D68-A0D8-DDAA-25BC-A5DA5D70BBF6}"/>
                    </a:ext>
                  </a:extLst>
                </p:cNvPr>
                <p:cNvSpPr txBox="1"/>
                <p:nvPr/>
              </p:nvSpPr>
              <p:spPr>
                <a:xfrm>
                  <a:off x="650508" y="4396981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Kotak Teks 20">
                  <a:extLst>
                    <a:ext uri="{FF2B5EF4-FFF2-40B4-BE49-F238E27FC236}">
                      <a16:creationId xmlns:a16="http://schemas.microsoft.com/office/drawing/2014/main" id="{A8177279-D0AA-2BA6-C2D1-EFB339FE6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508" y="4396981"/>
                  <a:ext cx="255234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Gambar 21" descr="Sebuah gambar berisi cuplikan layar, kegelapan, hitam, lingkaran&#10;&#10;Deskripsi dibuat secara otomatis">
            <a:extLst>
              <a:ext uri="{FF2B5EF4-FFF2-40B4-BE49-F238E27FC236}">
                <a16:creationId xmlns:a16="http://schemas.microsoft.com/office/drawing/2014/main" id="{7A189C81-706F-0B50-A1DB-C3C8371F0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249" y="2957054"/>
            <a:ext cx="2317859" cy="1739601"/>
          </a:xfrm>
          <a:prstGeom prst="rect">
            <a:avLst/>
          </a:prstGeom>
        </p:spPr>
      </p:pic>
      <p:pic>
        <p:nvPicPr>
          <p:cNvPr id="23" name="Gambar 22" descr="Sebuah gambar berisi cuplikan layar, kegelapan, hitam, lingkaran&#10;&#10;Deskripsi dibuat secara otomatis">
            <a:extLst>
              <a:ext uri="{FF2B5EF4-FFF2-40B4-BE49-F238E27FC236}">
                <a16:creationId xmlns:a16="http://schemas.microsoft.com/office/drawing/2014/main" id="{8547642C-A4AE-B563-C10E-379BD0720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37" y="2957054"/>
            <a:ext cx="2317859" cy="17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207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B9567B1E-E2C5-37C9-7B5E-A4004ACB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8264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1EFE48A3-41BB-7413-C2CF-80FE64D9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215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A9D3845E-FAF2-E970-F96E-5515C2A24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44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9524046C-FC0C-732A-0F82-3798A580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4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E951D954-49A1-E697-775C-F2F4A1EA5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1374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87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1341186-A18C-409E-16A6-26D5AD37A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08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BE97A46-BB2B-C561-2091-05993854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7969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C14CEC2B-C277-9BE4-EB57-B1ACB571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5957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90086515-FB7E-4138-9357-02926B8A9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97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2C23CAEB-0A16-A623-DA1D-F7F34CE4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1471295"/>
            <a:ext cx="4267200" cy="3200400"/>
          </a:xfrm>
          <a:prstGeom prst="rect">
            <a:avLst/>
          </a:prstGeom>
        </p:spPr>
      </p:pic>
      <p:pic>
        <p:nvPicPr>
          <p:cNvPr id="4" name="Gambar 3" descr="Sebuah gambar berisi cuplikan layar, kegelapan, hitam, lingkaran&#10;&#10;Deskripsi dibuat secara otomatis">
            <a:extLst>
              <a:ext uri="{FF2B5EF4-FFF2-40B4-BE49-F238E27FC236}">
                <a16:creationId xmlns:a16="http://schemas.microsoft.com/office/drawing/2014/main" id="{5861937C-1738-4B00-3A35-3A3538E2D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0" y="2859929"/>
            <a:ext cx="2289816" cy="1718554"/>
          </a:xfrm>
          <a:prstGeom prst="rect">
            <a:avLst/>
          </a:prstGeom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213FB741-AADC-8870-5392-5FE136A9E3C2}"/>
              </a:ext>
            </a:extLst>
          </p:cNvPr>
          <p:cNvSpPr txBox="1"/>
          <p:nvPr/>
        </p:nvSpPr>
        <p:spPr>
          <a:xfrm>
            <a:off x="4697730" y="2217420"/>
            <a:ext cx="8115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X=400</a:t>
            </a:r>
            <a:endParaRPr lang="id-ID" dirty="0"/>
          </a:p>
        </p:txBody>
      </p:sp>
      <p:pic>
        <p:nvPicPr>
          <p:cNvPr id="5" name="Gambar 4" descr="Sebuah gambar berisi cuplikan layar, kegelapan, hitam, lingkaran&#10;&#10;Deskripsi dibuat secara otomatis">
            <a:extLst>
              <a:ext uri="{FF2B5EF4-FFF2-40B4-BE49-F238E27FC236}">
                <a16:creationId xmlns:a16="http://schemas.microsoft.com/office/drawing/2014/main" id="{07A4E862-57AC-6F2C-614A-0E8EE0527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5102">
            <a:off x="1309433" y="2890094"/>
            <a:ext cx="2289816" cy="1718554"/>
          </a:xfrm>
          <a:prstGeom prst="rect">
            <a:avLst/>
          </a:prstGeom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570C8D30-E099-16B6-A8A0-80B647E882C6}"/>
              </a:ext>
            </a:extLst>
          </p:cNvPr>
          <p:cNvGrpSpPr/>
          <p:nvPr/>
        </p:nvGrpSpPr>
        <p:grpSpPr>
          <a:xfrm>
            <a:off x="748374" y="2137410"/>
            <a:ext cx="2783502" cy="2937510"/>
            <a:chOff x="633828" y="2887195"/>
            <a:chExt cx="2230246" cy="2327083"/>
          </a:xfrm>
        </p:grpSpPr>
        <p:cxnSp>
          <p:nvCxnSpPr>
            <p:cNvPr id="7" name="Konektor Panah Lurus 6">
              <a:extLst>
                <a:ext uri="{FF2B5EF4-FFF2-40B4-BE49-F238E27FC236}">
                  <a16:creationId xmlns:a16="http://schemas.microsoft.com/office/drawing/2014/main" id="{50F42328-C395-96A3-CA31-EB3EDDFB9BF0}"/>
                </a:ext>
              </a:extLst>
            </p:cNvPr>
            <p:cNvCxnSpPr/>
            <p:nvPr/>
          </p:nvCxnSpPr>
          <p:spPr>
            <a:xfrm>
              <a:off x="1478616" y="4282455"/>
              <a:ext cx="1044000" cy="2551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Konektor Panah Lurus 7">
              <a:extLst>
                <a:ext uri="{FF2B5EF4-FFF2-40B4-BE49-F238E27FC236}">
                  <a16:creationId xmlns:a16="http://schemas.microsoft.com/office/drawing/2014/main" id="{235B21FB-AF0F-7593-DCBC-B628B3E8A3E8}"/>
                </a:ext>
              </a:extLst>
            </p:cNvPr>
            <p:cNvCxnSpPr>
              <a:cxnSpLocks/>
            </p:cNvCxnSpPr>
            <p:nvPr/>
          </p:nvCxnSpPr>
          <p:spPr>
            <a:xfrm rot="180000" flipH="1">
              <a:off x="909255" y="4259764"/>
              <a:ext cx="552893" cy="6437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Konektor Panah Lurus 8">
              <a:extLst>
                <a:ext uri="{FF2B5EF4-FFF2-40B4-BE49-F238E27FC236}">
                  <a16:creationId xmlns:a16="http://schemas.microsoft.com/office/drawing/2014/main" id="{4D9184B0-DE14-1C27-34AB-3358385D8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616" y="3274886"/>
              <a:ext cx="0" cy="99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0EFF5462-8E9F-CE46-55A8-C0A435A3D1B7}"/>
                    </a:ext>
                  </a:extLst>
                </p:cNvPr>
                <p:cNvSpPr txBox="1"/>
                <p:nvPr/>
              </p:nvSpPr>
              <p:spPr>
                <a:xfrm>
                  <a:off x="2522616" y="4420678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B6F64462-0C3C-283E-05E6-742082649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616" y="4420678"/>
                  <a:ext cx="3414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30623303-9D1E-D757-49E1-38268BCC0AB6}"/>
                    </a:ext>
                  </a:extLst>
                </p:cNvPr>
                <p:cNvSpPr txBox="1"/>
                <p:nvPr/>
              </p:nvSpPr>
              <p:spPr>
                <a:xfrm>
                  <a:off x="633828" y="4844946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8AF60DD9-E799-BEFA-EDC5-681E5CF6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28" y="4844946"/>
                  <a:ext cx="34145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Kotak Teks 11">
                  <a:extLst>
                    <a:ext uri="{FF2B5EF4-FFF2-40B4-BE49-F238E27FC236}">
                      <a16:creationId xmlns:a16="http://schemas.microsoft.com/office/drawing/2014/main" id="{E0E7F211-E500-37CE-567D-0E316ACFDF8C}"/>
                    </a:ext>
                  </a:extLst>
                </p:cNvPr>
                <p:cNvSpPr txBox="1"/>
                <p:nvPr/>
              </p:nvSpPr>
              <p:spPr>
                <a:xfrm>
                  <a:off x="1307887" y="2887195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2" name="Kotak Teks 11">
                  <a:extLst>
                    <a:ext uri="{FF2B5EF4-FFF2-40B4-BE49-F238E27FC236}">
                      <a16:creationId xmlns:a16="http://schemas.microsoft.com/office/drawing/2014/main" id="{466A2CF2-48ED-2776-F81F-B1A7E0234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887" y="2887195"/>
                  <a:ext cx="34145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Konektor Panah Lurus 12">
              <a:extLst>
                <a:ext uri="{FF2B5EF4-FFF2-40B4-BE49-F238E27FC236}">
                  <a16:creationId xmlns:a16="http://schemas.microsoft.com/office/drawing/2014/main" id="{618EF507-11A5-7881-986F-6277DBD2F8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697" y="4178058"/>
              <a:ext cx="323128" cy="344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Konektor Panah Lurus 13">
              <a:extLst>
                <a:ext uri="{FF2B5EF4-FFF2-40B4-BE49-F238E27FC236}">
                  <a16:creationId xmlns:a16="http://schemas.microsoft.com/office/drawing/2014/main" id="{964CB9BE-3343-421F-5B92-F34EC3E2C6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1825" y="3430994"/>
              <a:ext cx="1" cy="74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Kotak Teks 14">
                  <a:extLst>
                    <a:ext uri="{FF2B5EF4-FFF2-40B4-BE49-F238E27FC236}">
                      <a16:creationId xmlns:a16="http://schemas.microsoft.com/office/drawing/2014/main" id="{1F3B8919-2EDC-5948-ACD4-75DDCC2307D7}"/>
                    </a:ext>
                  </a:extLst>
                </p:cNvPr>
                <p:cNvSpPr txBox="1"/>
                <p:nvPr/>
              </p:nvSpPr>
              <p:spPr>
                <a:xfrm>
                  <a:off x="1052653" y="3084677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5" name="Kotak Teks 14">
                  <a:extLst>
                    <a:ext uri="{FF2B5EF4-FFF2-40B4-BE49-F238E27FC236}">
                      <a16:creationId xmlns:a16="http://schemas.microsoft.com/office/drawing/2014/main" id="{1F3B8919-2EDC-5948-ACD4-75DDCC230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653" y="3084677"/>
                  <a:ext cx="25523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923" r="-9615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Kotak Teks 15">
                  <a:extLst>
                    <a:ext uri="{FF2B5EF4-FFF2-40B4-BE49-F238E27FC236}">
                      <a16:creationId xmlns:a16="http://schemas.microsoft.com/office/drawing/2014/main" id="{429585D0-A5A6-0DEC-3540-B482D06C0DF0}"/>
                    </a:ext>
                  </a:extLst>
                </p:cNvPr>
                <p:cNvSpPr txBox="1"/>
                <p:nvPr/>
              </p:nvSpPr>
              <p:spPr>
                <a:xfrm>
                  <a:off x="650508" y="4396981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Kotak Teks 20">
                  <a:extLst>
                    <a:ext uri="{FF2B5EF4-FFF2-40B4-BE49-F238E27FC236}">
                      <a16:creationId xmlns:a16="http://schemas.microsoft.com/office/drawing/2014/main" id="{A8177279-D0AA-2BA6-C2D1-EFB339FE6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508" y="4396981"/>
                  <a:ext cx="255234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86936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 4">
            <a:extLst>
              <a:ext uri="{FF2B5EF4-FFF2-40B4-BE49-F238E27FC236}">
                <a16:creationId xmlns:a16="http://schemas.microsoft.com/office/drawing/2014/main" id="{EBD35A9C-67AA-1EE4-60C6-299C3CC60C32}"/>
              </a:ext>
            </a:extLst>
          </p:cNvPr>
          <p:cNvGrpSpPr/>
          <p:nvPr/>
        </p:nvGrpSpPr>
        <p:grpSpPr>
          <a:xfrm>
            <a:off x="7635240" y="3311525"/>
            <a:ext cx="4267200" cy="3200400"/>
            <a:chOff x="4057650" y="1471295"/>
            <a:chExt cx="4267200" cy="3200400"/>
          </a:xfrm>
        </p:grpSpPr>
        <p:pic>
          <p:nvPicPr>
            <p:cNvPr id="2" name="Gambar 1">
              <a:extLst>
                <a:ext uri="{FF2B5EF4-FFF2-40B4-BE49-F238E27FC236}">
                  <a16:creationId xmlns:a16="http://schemas.microsoft.com/office/drawing/2014/main" id="{DEC8C3FA-0A4F-401E-4162-42F9DDC0E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7650" y="1471295"/>
              <a:ext cx="4267200" cy="3200400"/>
            </a:xfrm>
            <a:prstGeom prst="rect">
              <a:avLst/>
            </a:prstGeom>
          </p:spPr>
        </p:pic>
        <p:pic>
          <p:nvPicPr>
            <p:cNvPr id="3" name="Gambar 2" descr="Sebuah gambar berisi cuplikan layar, kegelapan, hitam, lingkaran&#10;&#10;Deskripsi dibuat secara otomatis">
              <a:extLst>
                <a:ext uri="{FF2B5EF4-FFF2-40B4-BE49-F238E27FC236}">
                  <a16:creationId xmlns:a16="http://schemas.microsoft.com/office/drawing/2014/main" id="{5E9DCA77-D9F4-8817-6EB5-86B57F38A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260" y="2859929"/>
              <a:ext cx="2289816" cy="1718554"/>
            </a:xfrm>
            <a:prstGeom prst="rect">
              <a:avLst/>
            </a:prstGeom>
          </p:spPr>
        </p:pic>
        <p:sp>
          <p:nvSpPr>
            <p:cNvPr id="4" name="Kotak Teks 3">
              <a:extLst>
                <a:ext uri="{FF2B5EF4-FFF2-40B4-BE49-F238E27FC236}">
                  <a16:creationId xmlns:a16="http://schemas.microsoft.com/office/drawing/2014/main" id="{B012B3C6-8799-4F59-56DD-D5BC1295EE8A}"/>
                </a:ext>
              </a:extLst>
            </p:cNvPr>
            <p:cNvSpPr txBox="1"/>
            <p:nvPr/>
          </p:nvSpPr>
          <p:spPr>
            <a:xfrm>
              <a:off x="4697730" y="2217420"/>
              <a:ext cx="81153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X=400</a:t>
              </a:r>
              <a:endParaRPr lang="id-ID" dirty="0"/>
            </a:p>
          </p:txBody>
        </p:sp>
      </p:grpSp>
      <p:grpSp>
        <p:nvGrpSpPr>
          <p:cNvPr id="9" name="Grup 8">
            <a:extLst>
              <a:ext uri="{FF2B5EF4-FFF2-40B4-BE49-F238E27FC236}">
                <a16:creationId xmlns:a16="http://schemas.microsoft.com/office/drawing/2014/main" id="{E5D84C8E-6748-9CE2-36E5-FE516F69D939}"/>
              </a:ext>
            </a:extLst>
          </p:cNvPr>
          <p:cNvGrpSpPr/>
          <p:nvPr/>
        </p:nvGrpSpPr>
        <p:grpSpPr>
          <a:xfrm>
            <a:off x="3326130" y="3311525"/>
            <a:ext cx="4267200" cy="3200400"/>
            <a:chOff x="2960780" y="1655078"/>
            <a:chExt cx="4267200" cy="3200400"/>
          </a:xfrm>
        </p:grpSpPr>
        <p:pic>
          <p:nvPicPr>
            <p:cNvPr id="6" name="Gambar 5">
              <a:extLst>
                <a:ext uri="{FF2B5EF4-FFF2-40B4-BE49-F238E27FC236}">
                  <a16:creationId xmlns:a16="http://schemas.microsoft.com/office/drawing/2014/main" id="{40FA9761-4E9B-140C-9862-0F38F86C1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0780" y="1655078"/>
              <a:ext cx="4267200" cy="3200400"/>
            </a:xfrm>
            <a:prstGeom prst="rect">
              <a:avLst/>
            </a:prstGeom>
          </p:spPr>
        </p:pic>
        <p:sp>
          <p:nvSpPr>
            <p:cNvPr id="7" name="Kotak Teks 6">
              <a:extLst>
                <a:ext uri="{FF2B5EF4-FFF2-40B4-BE49-F238E27FC236}">
                  <a16:creationId xmlns:a16="http://schemas.microsoft.com/office/drawing/2014/main" id="{C94630B6-1963-2F2C-F448-5EE4AA75FB31}"/>
                </a:ext>
              </a:extLst>
            </p:cNvPr>
            <p:cNvSpPr txBox="1"/>
            <p:nvPr/>
          </p:nvSpPr>
          <p:spPr>
            <a:xfrm>
              <a:off x="3591339" y="2331720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X=300</a:t>
              </a:r>
              <a:endParaRPr lang="id-ID" dirty="0"/>
            </a:p>
          </p:txBody>
        </p:sp>
        <p:pic>
          <p:nvPicPr>
            <p:cNvPr id="8" name="Gambar 7" descr="Sebuah gambar berisi cuplikan layar, kegelapan, hitam, lingkaran&#10;&#10;Deskripsi dibuat secara otomatis">
              <a:extLst>
                <a:ext uri="{FF2B5EF4-FFF2-40B4-BE49-F238E27FC236}">
                  <a16:creationId xmlns:a16="http://schemas.microsoft.com/office/drawing/2014/main" id="{D440C276-6CB0-91CD-31E4-97C191193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9249" y="2957054"/>
              <a:ext cx="2317859" cy="1739601"/>
            </a:xfrm>
            <a:prstGeom prst="rect">
              <a:avLst/>
            </a:prstGeom>
          </p:spPr>
        </p:pic>
      </p:grpSp>
      <p:grpSp>
        <p:nvGrpSpPr>
          <p:cNvPr id="33" name="Grup 32">
            <a:extLst>
              <a:ext uri="{FF2B5EF4-FFF2-40B4-BE49-F238E27FC236}">
                <a16:creationId xmlns:a16="http://schemas.microsoft.com/office/drawing/2014/main" id="{C4E0E89F-EB28-8394-CCB1-63EE744CD6A6}"/>
              </a:ext>
            </a:extLst>
          </p:cNvPr>
          <p:cNvGrpSpPr/>
          <p:nvPr/>
        </p:nvGrpSpPr>
        <p:grpSpPr>
          <a:xfrm>
            <a:off x="224711" y="2506602"/>
            <a:ext cx="2444879" cy="2327083"/>
            <a:chOff x="496126" y="1976273"/>
            <a:chExt cx="2444879" cy="2327083"/>
          </a:xfrm>
        </p:grpSpPr>
        <p:pic>
          <p:nvPicPr>
            <p:cNvPr id="21" name="Gambar 20" descr="Sebuah gambar berisi cuplikan layar, kegelapan, hitam, lingkaran&#10;&#10;Deskripsi dibuat secara otomatis">
              <a:extLst>
                <a:ext uri="{FF2B5EF4-FFF2-40B4-BE49-F238E27FC236}">
                  <a16:creationId xmlns:a16="http://schemas.microsoft.com/office/drawing/2014/main" id="{D3EBF3F1-20A4-7393-9281-761029FD9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8394">
              <a:off x="877969" y="2365640"/>
              <a:ext cx="2063036" cy="1548351"/>
            </a:xfrm>
            <a:prstGeom prst="rect">
              <a:avLst/>
            </a:prstGeom>
          </p:spPr>
        </p:pic>
        <p:grpSp>
          <p:nvGrpSpPr>
            <p:cNvPr id="22" name="Grup 21">
              <a:extLst>
                <a:ext uri="{FF2B5EF4-FFF2-40B4-BE49-F238E27FC236}">
                  <a16:creationId xmlns:a16="http://schemas.microsoft.com/office/drawing/2014/main" id="{A6A9B967-0FE0-B714-3D28-4C51971D63B2}"/>
                </a:ext>
              </a:extLst>
            </p:cNvPr>
            <p:cNvGrpSpPr/>
            <p:nvPr/>
          </p:nvGrpSpPr>
          <p:grpSpPr>
            <a:xfrm>
              <a:off x="496126" y="1976273"/>
              <a:ext cx="2230246" cy="2327083"/>
              <a:chOff x="633828" y="2887195"/>
              <a:chExt cx="2230246" cy="2327083"/>
            </a:xfrm>
          </p:grpSpPr>
          <p:cxnSp>
            <p:nvCxnSpPr>
              <p:cNvPr id="23" name="Konektor Panah Lurus 22">
                <a:extLst>
                  <a:ext uri="{FF2B5EF4-FFF2-40B4-BE49-F238E27FC236}">
                    <a16:creationId xmlns:a16="http://schemas.microsoft.com/office/drawing/2014/main" id="{BE7DF2B6-1C03-E23A-78A3-63FD7625991B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Konektor Panah Lurus 23">
                <a:extLst>
                  <a:ext uri="{FF2B5EF4-FFF2-40B4-BE49-F238E27FC236}">
                    <a16:creationId xmlns:a16="http://schemas.microsoft.com/office/drawing/2014/main" id="{051EA7C5-638B-868A-3D22-52A02DE2B0D6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Konektor Panah Lurus 24">
                <a:extLst>
                  <a:ext uri="{FF2B5EF4-FFF2-40B4-BE49-F238E27FC236}">
                    <a16:creationId xmlns:a16="http://schemas.microsoft.com/office/drawing/2014/main" id="{0400AD30-1C2F-95C3-0702-03FED32A0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Kotak Teks 25">
                    <a:extLst>
                      <a:ext uri="{FF2B5EF4-FFF2-40B4-BE49-F238E27FC236}">
                        <a16:creationId xmlns:a16="http://schemas.microsoft.com/office/drawing/2014/main" id="{5402D093-B1E0-B641-3CF6-12C4BD496959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0" name="Kotak Teks 9">
                    <a:extLst>
                      <a:ext uri="{FF2B5EF4-FFF2-40B4-BE49-F238E27FC236}">
                        <a16:creationId xmlns:a16="http://schemas.microsoft.com/office/drawing/2014/main" id="{B6F64462-0C3C-283E-05E6-742082649D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Kotak Teks 26">
                    <a:extLst>
                      <a:ext uri="{FF2B5EF4-FFF2-40B4-BE49-F238E27FC236}">
                        <a16:creationId xmlns:a16="http://schemas.microsoft.com/office/drawing/2014/main" id="{F18E0BBC-0C22-67C9-0ED3-47D57C324B03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1" name="Kotak Teks 10">
                    <a:extLst>
                      <a:ext uri="{FF2B5EF4-FFF2-40B4-BE49-F238E27FC236}">
                        <a16:creationId xmlns:a16="http://schemas.microsoft.com/office/drawing/2014/main" id="{8AF60DD9-E799-BEFA-EDC5-681E5CF626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Kotak Teks 27">
                    <a:extLst>
                      <a:ext uri="{FF2B5EF4-FFF2-40B4-BE49-F238E27FC236}">
                        <a16:creationId xmlns:a16="http://schemas.microsoft.com/office/drawing/2014/main" id="{7E3636A0-0B12-B1D0-FE15-2499500D3A20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2" name="Kotak Teks 11">
                    <a:extLst>
                      <a:ext uri="{FF2B5EF4-FFF2-40B4-BE49-F238E27FC236}">
                        <a16:creationId xmlns:a16="http://schemas.microsoft.com/office/drawing/2014/main" id="{466A2CF2-48ED-2776-F81F-B1A7E0234D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Konektor Panah Lurus 28">
                <a:extLst>
                  <a:ext uri="{FF2B5EF4-FFF2-40B4-BE49-F238E27FC236}">
                    <a16:creationId xmlns:a16="http://schemas.microsoft.com/office/drawing/2014/main" id="{0AE95D64-486A-3D22-63EC-8579276473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8697" y="4178058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Konektor Panah Lurus 29">
                <a:extLst>
                  <a:ext uri="{FF2B5EF4-FFF2-40B4-BE49-F238E27FC236}">
                    <a16:creationId xmlns:a16="http://schemas.microsoft.com/office/drawing/2014/main" id="{BEC3C1DC-F80C-29A7-026B-DEEFEBE76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1825" y="3430994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Kotak Teks 30">
                    <a:extLst>
                      <a:ext uri="{FF2B5EF4-FFF2-40B4-BE49-F238E27FC236}">
                        <a16:creationId xmlns:a16="http://schemas.microsoft.com/office/drawing/2014/main" id="{B78A5110-1670-B8AD-6AE7-C1949DF789B8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1DFE68E8-0C5C-236C-9251-F74530DFCE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35714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Kotak Teks 31">
                    <a:extLst>
                      <a:ext uri="{FF2B5EF4-FFF2-40B4-BE49-F238E27FC236}">
                        <a16:creationId xmlns:a16="http://schemas.microsoft.com/office/drawing/2014/main" id="{436D1C56-8B40-CA17-416C-26880399B802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A8177279-D0AA-2BA6-C2D1-EFB339FE60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8571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up 36">
            <a:extLst>
              <a:ext uri="{FF2B5EF4-FFF2-40B4-BE49-F238E27FC236}">
                <a16:creationId xmlns:a16="http://schemas.microsoft.com/office/drawing/2014/main" id="{4C1BCB73-6AEA-CD48-BA77-1D04F6211311}"/>
              </a:ext>
            </a:extLst>
          </p:cNvPr>
          <p:cNvGrpSpPr/>
          <p:nvPr/>
        </p:nvGrpSpPr>
        <p:grpSpPr>
          <a:xfrm>
            <a:off x="7593330" y="162933"/>
            <a:ext cx="4267200" cy="3200400"/>
            <a:chOff x="3962400" y="32703"/>
            <a:chExt cx="4267200" cy="3200400"/>
          </a:xfrm>
        </p:grpSpPr>
        <p:pic>
          <p:nvPicPr>
            <p:cNvPr id="34" name="Gambar 33">
              <a:extLst>
                <a:ext uri="{FF2B5EF4-FFF2-40B4-BE49-F238E27FC236}">
                  <a16:creationId xmlns:a16="http://schemas.microsoft.com/office/drawing/2014/main" id="{3D2B8627-E9A2-70B7-6BB3-F997A1C28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62400" y="32703"/>
              <a:ext cx="4267200" cy="3200400"/>
            </a:xfrm>
            <a:prstGeom prst="rect">
              <a:avLst/>
            </a:prstGeom>
          </p:spPr>
        </p:pic>
        <p:sp>
          <p:nvSpPr>
            <p:cNvPr id="35" name="Kotak Teks 34">
              <a:extLst>
                <a:ext uri="{FF2B5EF4-FFF2-40B4-BE49-F238E27FC236}">
                  <a16:creationId xmlns:a16="http://schemas.microsoft.com/office/drawing/2014/main" id="{98C1CAE5-458E-FFBD-6673-9BBED2B2CC7F}"/>
                </a:ext>
              </a:extLst>
            </p:cNvPr>
            <p:cNvSpPr txBox="1"/>
            <p:nvPr/>
          </p:nvSpPr>
          <p:spPr>
            <a:xfrm>
              <a:off x="4623991" y="725686"/>
              <a:ext cx="891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X=200</a:t>
              </a:r>
              <a:endParaRPr lang="id-ID" dirty="0"/>
            </a:p>
          </p:txBody>
        </p:sp>
        <p:pic>
          <p:nvPicPr>
            <p:cNvPr id="36" name="Gambar 35" descr="Sebuah gambar berisi lingkaran, cuplikan layar&#10;&#10;Deskripsi dibuat secara otomatis">
              <a:extLst>
                <a:ext uri="{FF2B5EF4-FFF2-40B4-BE49-F238E27FC236}">
                  <a16:creationId xmlns:a16="http://schemas.microsoft.com/office/drawing/2014/main" id="{CC139047-D4CA-2B6C-F10E-4AF2D642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638817"/>
              <a:ext cx="1463046" cy="1098046"/>
            </a:xfrm>
            <a:prstGeom prst="rect">
              <a:avLst/>
            </a:prstGeom>
          </p:spPr>
        </p:pic>
      </p:grpSp>
      <p:grpSp>
        <p:nvGrpSpPr>
          <p:cNvPr id="50" name="Grup 49">
            <a:extLst>
              <a:ext uri="{FF2B5EF4-FFF2-40B4-BE49-F238E27FC236}">
                <a16:creationId xmlns:a16="http://schemas.microsoft.com/office/drawing/2014/main" id="{63980761-C5BD-F244-CDC1-850767C7B48F}"/>
              </a:ext>
            </a:extLst>
          </p:cNvPr>
          <p:cNvGrpSpPr/>
          <p:nvPr/>
        </p:nvGrpSpPr>
        <p:grpSpPr>
          <a:xfrm>
            <a:off x="1623505" y="936355"/>
            <a:ext cx="2230246" cy="2327083"/>
            <a:chOff x="940444" y="1095018"/>
            <a:chExt cx="2230246" cy="2327083"/>
          </a:xfrm>
        </p:grpSpPr>
        <p:pic>
          <p:nvPicPr>
            <p:cNvPr id="38" name="Gambar 37" descr="Sebuah gambar berisi lingkaran, cuplikan layar&#10;&#10;Deskripsi dibuat secara otomatis">
              <a:extLst>
                <a:ext uri="{FF2B5EF4-FFF2-40B4-BE49-F238E27FC236}">
                  <a16:creationId xmlns:a16="http://schemas.microsoft.com/office/drawing/2014/main" id="{878742A9-C8CD-820C-97D7-A9C9D5523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0964">
              <a:off x="1742209" y="1920687"/>
              <a:ext cx="1195885" cy="897536"/>
            </a:xfrm>
            <a:prstGeom prst="rect">
              <a:avLst/>
            </a:prstGeom>
          </p:spPr>
        </p:pic>
        <p:grpSp>
          <p:nvGrpSpPr>
            <p:cNvPr id="39" name="Grup 38">
              <a:extLst>
                <a:ext uri="{FF2B5EF4-FFF2-40B4-BE49-F238E27FC236}">
                  <a16:creationId xmlns:a16="http://schemas.microsoft.com/office/drawing/2014/main" id="{5B2AD19F-D7C8-55A6-76BC-163418DFB975}"/>
                </a:ext>
              </a:extLst>
            </p:cNvPr>
            <p:cNvGrpSpPr/>
            <p:nvPr/>
          </p:nvGrpSpPr>
          <p:grpSpPr>
            <a:xfrm>
              <a:off x="940444" y="1095018"/>
              <a:ext cx="2230246" cy="2327083"/>
              <a:chOff x="633828" y="2887195"/>
              <a:chExt cx="2230246" cy="2327083"/>
            </a:xfrm>
          </p:grpSpPr>
          <p:cxnSp>
            <p:nvCxnSpPr>
              <p:cNvPr id="40" name="Konektor Panah Lurus 39">
                <a:extLst>
                  <a:ext uri="{FF2B5EF4-FFF2-40B4-BE49-F238E27FC236}">
                    <a16:creationId xmlns:a16="http://schemas.microsoft.com/office/drawing/2014/main" id="{1735CD49-3AAD-C536-B9E9-B9EB04E7F80E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Konektor Panah Lurus 40">
                <a:extLst>
                  <a:ext uri="{FF2B5EF4-FFF2-40B4-BE49-F238E27FC236}">
                    <a16:creationId xmlns:a16="http://schemas.microsoft.com/office/drawing/2014/main" id="{3B1686EA-88A2-6BE9-3000-D2C5DD73A521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Konektor Panah Lurus 41">
                <a:extLst>
                  <a:ext uri="{FF2B5EF4-FFF2-40B4-BE49-F238E27FC236}">
                    <a16:creationId xmlns:a16="http://schemas.microsoft.com/office/drawing/2014/main" id="{A163B3DF-668E-54DB-30C9-4B2CA07CA0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Kotak Teks 42">
                    <a:extLst>
                      <a:ext uri="{FF2B5EF4-FFF2-40B4-BE49-F238E27FC236}">
                        <a16:creationId xmlns:a16="http://schemas.microsoft.com/office/drawing/2014/main" id="{0505C37B-188A-5AAA-BF45-656D2BCC6818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0" name="Kotak Teks 9">
                    <a:extLst>
                      <a:ext uri="{FF2B5EF4-FFF2-40B4-BE49-F238E27FC236}">
                        <a16:creationId xmlns:a16="http://schemas.microsoft.com/office/drawing/2014/main" id="{B6F64462-0C3C-283E-05E6-742082649D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Kotak Teks 43">
                    <a:extLst>
                      <a:ext uri="{FF2B5EF4-FFF2-40B4-BE49-F238E27FC236}">
                        <a16:creationId xmlns:a16="http://schemas.microsoft.com/office/drawing/2014/main" id="{A31BB638-5C24-A945-9DB1-F717F5507E47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1" name="Kotak Teks 10">
                    <a:extLst>
                      <a:ext uri="{FF2B5EF4-FFF2-40B4-BE49-F238E27FC236}">
                        <a16:creationId xmlns:a16="http://schemas.microsoft.com/office/drawing/2014/main" id="{8AF60DD9-E799-BEFA-EDC5-681E5CF626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Kotak Teks 44">
                    <a:extLst>
                      <a:ext uri="{FF2B5EF4-FFF2-40B4-BE49-F238E27FC236}">
                        <a16:creationId xmlns:a16="http://schemas.microsoft.com/office/drawing/2014/main" id="{F74E2CD5-5C0D-223A-A05E-2A0ACE183834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2" name="Kotak Teks 11">
                    <a:extLst>
                      <a:ext uri="{FF2B5EF4-FFF2-40B4-BE49-F238E27FC236}">
                        <a16:creationId xmlns:a16="http://schemas.microsoft.com/office/drawing/2014/main" id="{466A2CF2-48ED-2776-F81F-B1A7E0234D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Konektor Panah Lurus 45">
                <a:extLst>
                  <a:ext uri="{FF2B5EF4-FFF2-40B4-BE49-F238E27FC236}">
                    <a16:creationId xmlns:a16="http://schemas.microsoft.com/office/drawing/2014/main" id="{F61FDFA7-3108-FFE5-FCD6-0E6E2AD1C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8697" y="4178058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Konektor Panah Lurus 46">
                <a:extLst>
                  <a:ext uri="{FF2B5EF4-FFF2-40B4-BE49-F238E27FC236}">
                    <a16:creationId xmlns:a16="http://schemas.microsoft.com/office/drawing/2014/main" id="{8153F673-FB8C-E796-7464-6541B87AFA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1825" y="3430994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Kotak Teks 47">
                    <a:extLst>
                      <a:ext uri="{FF2B5EF4-FFF2-40B4-BE49-F238E27FC236}">
                        <a16:creationId xmlns:a16="http://schemas.microsoft.com/office/drawing/2014/main" id="{9B6CA50A-31E9-5A64-61F0-185944B924F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1DFE68E8-0C5C-236C-9251-F74530DFCE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5714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Kotak Teks 48">
                    <a:extLst>
                      <a:ext uri="{FF2B5EF4-FFF2-40B4-BE49-F238E27FC236}">
                        <a16:creationId xmlns:a16="http://schemas.microsoft.com/office/drawing/2014/main" id="{051D6B57-D3E5-2B34-C8C2-C1491DB42F29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A8177279-D0AA-2BA6-C2D1-EFB339FE60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8571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4" name="Grup 53">
            <a:extLst>
              <a:ext uri="{FF2B5EF4-FFF2-40B4-BE49-F238E27FC236}">
                <a16:creationId xmlns:a16="http://schemas.microsoft.com/office/drawing/2014/main" id="{A06ED1C2-7E79-8986-133A-8F2099CCA4BA}"/>
              </a:ext>
            </a:extLst>
          </p:cNvPr>
          <p:cNvGrpSpPr/>
          <p:nvPr/>
        </p:nvGrpSpPr>
        <p:grpSpPr>
          <a:xfrm>
            <a:off x="3317167" y="160547"/>
            <a:ext cx="4267200" cy="3200400"/>
            <a:chOff x="1950720" y="74295"/>
            <a:chExt cx="4267200" cy="3200400"/>
          </a:xfrm>
        </p:grpSpPr>
        <p:pic>
          <p:nvPicPr>
            <p:cNvPr id="51" name="Gambar 50">
              <a:extLst>
                <a:ext uri="{FF2B5EF4-FFF2-40B4-BE49-F238E27FC236}">
                  <a16:creationId xmlns:a16="http://schemas.microsoft.com/office/drawing/2014/main" id="{4BCF22EE-E3FE-6BA4-B06C-209A32FE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50720" y="74295"/>
              <a:ext cx="4267200" cy="3200400"/>
            </a:xfrm>
            <a:prstGeom prst="rect">
              <a:avLst/>
            </a:prstGeom>
          </p:spPr>
        </p:pic>
        <p:sp>
          <p:nvSpPr>
            <p:cNvPr id="52" name="Kotak Teks 51">
              <a:extLst>
                <a:ext uri="{FF2B5EF4-FFF2-40B4-BE49-F238E27FC236}">
                  <a16:creationId xmlns:a16="http://schemas.microsoft.com/office/drawing/2014/main" id="{B5C16659-DD34-7375-B980-EA79A10ADE7C}"/>
                </a:ext>
              </a:extLst>
            </p:cNvPr>
            <p:cNvSpPr txBox="1"/>
            <p:nvPr/>
          </p:nvSpPr>
          <p:spPr>
            <a:xfrm>
              <a:off x="2609850" y="721876"/>
              <a:ext cx="891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X=100</a:t>
              </a:r>
              <a:endParaRPr lang="id-ID" dirty="0"/>
            </a:p>
          </p:txBody>
        </p:sp>
        <p:pic>
          <p:nvPicPr>
            <p:cNvPr id="53" name="Gambar 52" descr="Sebuah gambar berisi cuplikan layar, lingkaran, hitam, cahaya&#10;&#10;Deskripsi dibuat secara otomatis">
              <a:extLst>
                <a:ext uri="{FF2B5EF4-FFF2-40B4-BE49-F238E27FC236}">
                  <a16:creationId xmlns:a16="http://schemas.microsoft.com/office/drawing/2014/main" id="{0F2E87A7-D799-83B7-2C38-E217FACFC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172" y="1697355"/>
              <a:ext cx="1515142" cy="1137146"/>
            </a:xfrm>
            <a:prstGeom prst="rect">
              <a:avLst/>
            </a:prstGeom>
          </p:spPr>
        </p:pic>
      </p:grpSp>
      <p:grpSp>
        <p:nvGrpSpPr>
          <p:cNvPr id="67" name="Grup 66">
            <a:extLst>
              <a:ext uri="{FF2B5EF4-FFF2-40B4-BE49-F238E27FC236}">
                <a16:creationId xmlns:a16="http://schemas.microsoft.com/office/drawing/2014/main" id="{B80311B4-9B3E-6BCD-90C6-2E5318D046C5}"/>
              </a:ext>
            </a:extLst>
          </p:cNvPr>
          <p:cNvGrpSpPr/>
          <p:nvPr/>
        </p:nvGrpSpPr>
        <p:grpSpPr>
          <a:xfrm>
            <a:off x="146222" y="109652"/>
            <a:ext cx="1982595" cy="2170635"/>
            <a:chOff x="178971" y="1697355"/>
            <a:chExt cx="1982595" cy="2170635"/>
          </a:xfrm>
        </p:grpSpPr>
        <p:pic>
          <p:nvPicPr>
            <p:cNvPr id="55" name="Gambar 54" descr="Sebuah gambar berisi cuplikan layar, lingkaran, hitam, cahaya&#10;&#10;Deskripsi dibuat secara otomatis">
              <a:extLst>
                <a:ext uri="{FF2B5EF4-FFF2-40B4-BE49-F238E27FC236}">
                  <a16:creationId xmlns:a16="http://schemas.microsoft.com/office/drawing/2014/main" id="{7B57C6ED-8BD5-5D50-C80C-494377A19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635">
              <a:off x="477508" y="2175959"/>
              <a:ext cx="1515142" cy="1137146"/>
            </a:xfrm>
            <a:prstGeom prst="rect">
              <a:avLst/>
            </a:prstGeom>
          </p:spPr>
        </p:pic>
        <p:grpSp>
          <p:nvGrpSpPr>
            <p:cNvPr id="56" name="Grup 55">
              <a:extLst>
                <a:ext uri="{FF2B5EF4-FFF2-40B4-BE49-F238E27FC236}">
                  <a16:creationId xmlns:a16="http://schemas.microsoft.com/office/drawing/2014/main" id="{DF08FA6C-7540-5848-57FD-458161304CED}"/>
                </a:ext>
              </a:extLst>
            </p:cNvPr>
            <p:cNvGrpSpPr/>
            <p:nvPr/>
          </p:nvGrpSpPr>
          <p:grpSpPr>
            <a:xfrm>
              <a:off x="178971" y="1697355"/>
              <a:ext cx="1982595" cy="2170635"/>
              <a:chOff x="633828" y="2887195"/>
              <a:chExt cx="2230246" cy="2327083"/>
            </a:xfrm>
          </p:grpSpPr>
          <p:cxnSp>
            <p:nvCxnSpPr>
              <p:cNvPr id="57" name="Konektor Panah Lurus 56">
                <a:extLst>
                  <a:ext uri="{FF2B5EF4-FFF2-40B4-BE49-F238E27FC236}">
                    <a16:creationId xmlns:a16="http://schemas.microsoft.com/office/drawing/2014/main" id="{DE602914-5180-4170-5A2C-51367C57F44D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Konektor Panah Lurus 57">
                <a:extLst>
                  <a:ext uri="{FF2B5EF4-FFF2-40B4-BE49-F238E27FC236}">
                    <a16:creationId xmlns:a16="http://schemas.microsoft.com/office/drawing/2014/main" id="{F463582E-3271-30F0-14A4-3A23405C51AF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Konektor Panah Lurus 58">
                <a:extLst>
                  <a:ext uri="{FF2B5EF4-FFF2-40B4-BE49-F238E27FC236}">
                    <a16:creationId xmlns:a16="http://schemas.microsoft.com/office/drawing/2014/main" id="{A78295A0-C1B4-ECE7-33C1-2C16A1E78F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Kotak Teks 59">
                    <a:extLst>
                      <a:ext uri="{FF2B5EF4-FFF2-40B4-BE49-F238E27FC236}">
                        <a16:creationId xmlns:a16="http://schemas.microsoft.com/office/drawing/2014/main" id="{073278EA-BBBD-41C5-F010-97DE3AD803F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737D9CB4-6B0D-ED30-C867-CBF3409C9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Kotak Teks 60">
                    <a:extLst>
                      <a:ext uri="{FF2B5EF4-FFF2-40B4-BE49-F238E27FC236}">
                        <a16:creationId xmlns:a16="http://schemas.microsoft.com/office/drawing/2014/main" id="{46531D29-0B2D-D58E-470D-1A25F49645CA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Kotak Teks 61">
                    <a:extLst>
                      <a:ext uri="{FF2B5EF4-FFF2-40B4-BE49-F238E27FC236}">
                        <a16:creationId xmlns:a16="http://schemas.microsoft.com/office/drawing/2014/main" id="{1D670BB9-C2CB-750C-A2EC-90D7DA624A32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Konektor Panah Lurus 62">
                <a:extLst>
                  <a:ext uri="{FF2B5EF4-FFF2-40B4-BE49-F238E27FC236}">
                    <a16:creationId xmlns:a16="http://schemas.microsoft.com/office/drawing/2014/main" id="{AEE11F03-1803-62E4-4903-92AFCFA41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8697" y="4178058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Konektor Panah Lurus 63">
                <a:extLst>
                  <a:ext uri="{FF2B5EF4-FFF2-40B4-BE49-F238E27FC236}">
                    <a16:creationId xmlns:a16="http://schemas.microsoft.com/office/drawing/2014/main" id="{2856F51C-2946-6020-53A2-DE320E23F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1825" y="3430994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Kotak Teks 64">
                    <a:extLst>
                      <a:ext uri="{FF2B5EF4-FFF2-40B4-BE49-F238E27FC236}">
                        <a16:creationId xmlns:a16="http://schemas.microsoft.com/office/drawing/2014/main" id="{5DE9A22A-F7DD-22B1-CAB8-C7EEDC414DF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4" name="Kotak Teks 23">
                    <a:extLst>
                      <a:ext uri="{FF2B5EF4-FFF2-40B4-BE49-F238E27FC236}">
                        <a16:creationId xmlns:a16="http://schemas.microsoft.com/office/drawing/2014/main" id="{77E1FBD3-CF55-08A3-6F46-93A1C166A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Kotak Teks 65">
                    <a:extLst>
                      <a:ext uri="{FF2B5EF4-FFF2-40B4-BE49-F238E27FC236}">
                        <a16:creationId xmlns:a16="http://schemas.microsoft.com/office/drawing/2014/main" id="{2B0BF726-960F-D11D-7A05-16FA1DA6E185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Kotak Teks 24">
                    <a:extLst>
                      <a:ext uri="{FF2B5EF4-FFF2-40B4-BE49-F238E27FC236}">
                        <a16:creationId xmlns:a16="http://schemas.microsoft.com/office/drawing/2014/main" id="{6D2009CB-AAF6-5A6C-FDE4-577641CD2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703" r="-43243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0" name="Grup 79">
            <a:extLst>
              <a:ext uri="{FF2B5EF4-FFF2-40B4-BE49-F238E27FC236}">
                <a16:creationId xmlns:a16="http://schemas.microsoft.com/office/drawing/2014/main" id="{739851C6-D2BE-ABEE-C9FE-83DBA7FE485F}"/>
              </a:ext>
            </a:extLst>
          </p:cNvPr>
          <p:cNvGrpSpPr/>
          <p:nvPr/>
        </p:nvGrpSpPr>
        <p:grpSpPr>
          <a:xfrm>
            <a:off x="655594" y="4057650"/>
            <a:ext cx="2850875" cy="2937510"/>
            <a:chOff x="748374" y="2137410"/>
            <a:chExt cx="2850875" cy="2937510"/>
          </a:xfrm>
        </p:grpSpPr>
        <p:pic>
          <p:nvPicPr>
            <p:cNvPr id="68" name="Gambar 67" descr="Sebuah gambar berisi cuplikan layar, kegelapan, hitam, lingkaran&#10;&#10;Deskripsi dibuat secara otomatis">
              <a:extLst>
                <a:ext uri="{FF2B5EF4-FFF2-40B4-BE49-F238E27FC236}">
                  <a16:creationId xmlns:a16="http://schemas.microsoft.com/office/drawing/2014/main" id="{33D5801D-43F7-84D1-1199-0DC679AE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5102">
              <a:off x="1309433" y="2890094"/>
              <a:ext cx="2289816" cy="1718554"/>
            </a:xfrm>
            <a:prstGeom prst="rect">
              <a:avLst/>
            </a:prstGeom>
          </p:spPr>
        </p:pic>
        <p:grpSp>
          <p:nvGrpSpPr>
            <p:cNvPr id="69" name="Grup 68">
              <a:extLst>
                <a:ext uri="{FF2B5EF4-FFF2-40B4-BE49-F238E27FC236}">
                  <a16:creationId xmlns:a16="http://schemas.microsoft.com/office/drawing/2014/main" id="{E1DC8671-BCE5-A999-3D37-D99816A64E96}"/>
                </a:ext>
              </a:extLst>
            </p:cNvPr>
            <p:cNvGrpSpPr/>
            <p:nvPr/>
          </p:nvGrpSpPr>
          <p:grpSpPr>
            <a:xfrm>
              <a:off x="748374" y="2137410"/>
              <a:ext cx="2783502" cy="2937510"/>
              <a:chOff x="633828" y="2887195"/>
              <a:chExt cx="2230246" cy="2327083"/>
            </a:xfrm>
          </p:grpSpPr>
          <p:cxnSp>
            <p:nvCxnSpPr>
              <p:cNvPr id="70" name="Konektor Panah Lurus 69">
                <a:extLst>
                  <a:ext uri="{FF2B5EF4-FFF2-40B4-BE49-F238E27FC236}">
                    <a16:creationId xmlns:a16="http://schemas.microsoft.com/office/drawing/2014/main" id="{F8710FFE-D455-38B8-7C7C-0B3D54A8E5B3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Konektor Panah Lurus 70">
                <a:extLst>
                  <a:ext uri="{FF2B5EF4-FFF2-40B4-BE49-F238E27FC236}">
                    <a16:creationId xmlns:a16="http://schemas.microsoft.com/office/drawing/2014/main" id="{B2EA0C83-B22D-BA78-7CF9-BE6F0E2F486C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Konektor Panah Lurus 71">
                <a:extLst>
                  <a:ext uri="{FF2B5EF4-FFF2-40B4-BE49-F238E27FC236}">
                    <a16:creationId xmlns:a16="http://schemas.microsoft.com/office/drawing/2014/main" id="{446CA3C4-B84C-4593-DCF5-471CD898B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Kotak Teks 72">
                    <a:extLst>
                      <a:ext uri="{FF2B5EF4-FFF2-40B4-BE49-F238E27FC236}">
                        <a16:creationId xmlns:a16="http://schemas.microsoft.com/office/drawing/2014/main" id="{842608F0-8427-E233-EDCF-EA37DA6726A2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0" name="Kotak Teks 9">
                    <a:extLst>
                      <a:ext uri="{FF2B5EF4-FFF2-40B4-BE49-F238E27FC236}">
                        <a16:creationId xmlns:a16="http://schemas.microsoft.com/office/drawing/2014/main" id="{B6F64462-0C3C-283E-05E6-742082649D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Kotak Teks 73">
                    <a:extLst>
                      <a:ext uri="{FF2B5EF4-FFF2-40B4-BE49-F238E27FC236}">
                        <a16:creationId xmlns:a16="http://schemas.microsoft.com/office/drawing/2014/main" id="{5CFCACA5-16CD-3CAC-2AB2-5F0D0F8E414D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1" name="Kotak Teks 10">
                    <a:extLst>
                      <a:ext uri="{FF2B5EF4-FFF2-40B4-BE49-F238E27FC236}">
                        <a16:creationId xmlns:a16="http://schemas.microsoft.com/office/drawing/2014/main" id="{8AF60DD9-E799-BEFA-EDC5-681E5CF626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Kotak Teks 74">
                    <a:extLst>
                      <a:ext uri="{FF2B5EF4-FFF2-40B4-BE49-F238E27FC236}">
                        <a16:creationId xmlns:a16="http://schemas.microsoft.com/office/drawing/2014/main" id="{018C925C-3702-DEC5-3103-FBD0584F05AB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2" name="Kotak Teks 11">
                    <a:extLst>
                      <a:ext uri="{FF2B5EF4-FFF2-40B4-BE49-F238E27FC236}">
                        <a16:creationId xmlns:a16="http://schemas.microsoft.com/office/drawing/2014/main" id="{466A2CF2-48ED-2776-F81F-B1A7E0234D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Konektor Panah Lurus 75">
                <a:extLst>
                  <a:ext uri="{FF2B5EF4-FFF2-40B4-BE49-F238E27FC236}">
                    <a16:creationId xmlns:a16="http://schemas.microsoft.com/office/drawing/2014/main" id="{45DE38F1-8E11-6AC2-A0B2-E5BC3D6B2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8697" y="4178058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Konektor Panah Lurus 76">
                <a:extLst>
                  <a:ext uri="{FF2B5EF4-FFF2-40B4-BE49-F238E27FC236}">
                    <a16:creationId xmlns:a16="http://schemas.microsoft.com/office/drawing/2014/main" id="{1F787E02-A4AC-66B1-4832-DB1788A550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1825" y="3430994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Kotak Teks 77">
                    <a:extLst>
                      <a:ext uri="{FF2B5EF4-FFF2-40B4-BE49-F238E27FC236}">
                        <a16:creationId xmlns:a16="http://schemas.microsoft.com/office/drawing/2014/main" id="{B0196B5E-3283-CD86-F3F8-3EBEA0AF9BE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653" y="3084677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78" name="Kotak Teks 77">
                    <a:extLst>
                      <a:ext uri="{FF2B5EF4-FFF2-40B4-BE49-F238E27FC236}">
                        <a16:creationId xmlns:a16="http://schemas.microsoft.com/office/drawing/2014/main" id="{B0196B5E-3283-CD86-F3F8-3EBEA0AF9B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653" y="3084677"/>
                    <a:ext cx="255234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754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Kotak Teks 78">
                    <a:extLst>
                      <a:ext uri="{FF2B5EF4-FFF2-40B4-BE49-F238E27FC236}">
                        <a16:creationId xmlns:a16="http://schemas.microsoft.com/office/drawing/2014/main" id="{7D8EF72E-205C-A9E3-A083-B51E593AED45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A8177279-D0AA-2BA6-C2D1-EFB339FE60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8571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1" name="Kotak Teks 80">
            <a:extLst>
              <a:ext uri="{FF2B5EF4-FFF2-40B4-BE49-F238E27FC236}">
                <a16:creationId xmlns:a16="http://schemas.microsoft.com/office/drawing/2014/main" id="{451806EE-3E1D-46FA-9580-7BA1EDA3E2CB}"/>
              </a:ext>
            </a:extLst>
          </p:cNvPr>
          <p:cNvSpPr txBox="1"/>
          <p:nvPr/>
        </p:nvSpPr>
        <p:spPr>
          <a:xfrm rot="565984">
            <a:off x="1084724" y="555301"/>
            <a:ext cx="105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X=100</a:t>
            </a:r>
            <a:endParaRPr lang="id-ID" dirty="0"/>
          </a:p>
        </p:txBody>
      </p:sp>
      <p:sp>
        <p:nvSpPr>
          <p:cNvPr id="82" name="Kotak Teks 81">
            <a:extLst>
              <a:ext uri="{FF2B5EF4-FFF2-40B4-BE49-F238E27FC236}">
                <a16:creationId xmlns:a16="http://schemas.microsoft.com/office/drawing/2014/main" id="{D99B6163-0A19-DEA0-AACE-D423DAA661F8}"/>
              </a:ext>
            </a:extLst>
          </p:cNvPr>
          <p:cNvSpPr txBox="1"/>
          <p:nvPr/>
        </p:nvSpPr>
        <p:spPr>
          <a:xfrm rot="565984">
            <a:off x="2725001" y="1724607"/>
            <a:ext cx="105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X=200</a:t>
            </a:r>
            <a:endParaRPr lang="id-ID" dirty="0"/>
          </a:p>
        </p:txBody>
      </p:sp>
      <p:sp>
        <p:nvSpPr>
          <p:cNvPr id="83" name="Kotak Teks 82">
            <a:extLst>
              <a:ext uri="{FF2B5EF4-FFF2-40B4-BE49-F238E27FC236}">
                <a16:creationId xmlns:a16="http://schemas.microsoft.com/office/drawing/2014/main" id="{2D8B1BB0-C17B-7BA2-22C3-4B8352A2F7B5}"/>
              </a:ext>
            </a:extLst>
          </p:cNvPr>
          <p:cNvSpPr txBox="1"/>
          <p:nvPr/>
        </p:nvSpPr>
        <p:spPr>
          <a:xfrm rot="565984">
            <a:off x="1494666" y="3266865"/>
            <a:ext cx="105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X=300</a:t>
            </a:r>
            <a:endParaRPr lang="id-ID" dirty="0"/>
          </a:p>
        </p:txBody>
      </p:sp>
      <p:sp>
        <p:nvSpPr>
          <p:cNvPr id="84" name="Kotak Teks 83">
            <a:extLst>
              <a:ext uri="{FF2B5EF4-FFF2-40B4-BE49-F238E27FC236}">
                <a16:creationId xmlns:a16="http://schemas.microsoft.com/office/drawing/2014/main" id="{D3F6519D-C773-18CB-7FCA-53EDF2560A64}"/>
              </a:ext>
            </a:extLst>
          </p:cNvPr>
          <p:cNvSpPr txBox="1"/>
          <p:nvPr/>
        </p:nvSpPr>
        <p:spPr>
          <a:xfrm rot="565984">
            <a:off x="2358147" y="5268558"/>
            <a:ext cx="105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X=400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78652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C096024-E5FD-E6B1-A048-65437B3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Sudut</a:t>
            </a:r>
            <a:r>
              <a:rPr lang="en-US" dirty="0"/>
              <a:t> 0, </a:t>
            </a:r>
            <a:r>
              <a:rPr lang="en-US" dirty="0" err="1"/>
              <a:t>variasi</a:t>
            </a:r>
            <a:r>
              <a:rPr lang="en-US" dirty="0"/>
              <a:t> X (center to center)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00045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Judul 1">
                <a:extLst>
                  <a:ext uri="{FF2B5EF4-FFF2-40B4-BE49-F238E27FC236}">
                    <a16:creationId xmlns:a16="http://schemas.microsoft.com/office/drawing/2014/main" id="{BC473C94-ADB1-0780-EE88-B138B3A0DE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err="1"/>
                  <a:t>Diputar</a:t>
                </a:r>
                <a:r>
                  <a:rPr lang="en-US" dirty="0"/>
                  <a:t> </a:t>
                </a:r>
                <a:r>
                  <a:rPr lang="en-US" dirty="0" err="1"/>
                  <a:t>bidang</a:t>
                </a:r>
                <a:r>
                  <a:rPr lang="en-US" dirty="0"/>
                  <a:t> “Y”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id-ID" dirty="0"/>
              </a:p>
            </p:txBody>
          </p:sp>
        </mc:Choice>
        <mc:Fallback xmlns="">
          <p:sp>
            <p:nvSpPr>
              <p:cNvPr id="2" name="Judul 1">
                <a:extLst>
                  <a:ext uri="{FF2B5EF4-FFF2-40B4-BE49-F238E27FC236}">
                    <a16:creationId xmlns:a16="http://schemas.microsoft.com/office/drawing/2014/main" id="{BC473C94-ADB1-0780-EE88-B138B3A0D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72" b="-1324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ampungan Teks 2">
            <a:extLst>
              <a:ext uri="{FF2B5EF4-FFF2-40B4-BE49-F238E27FC236}">
                <a16:creationId xmlns:a16="http://schemas.microsoft.com/office/drawing/2014/main" id="{A31010AA-16E8-2161-29C3-FB6180DA2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19" name="Grup 18">
            <a:extLst>
              <a:ext uri="{FF2B5EF4-FFF2-40B4-BE49-F238E27FC236}">
                <a16:creationId xmlns:a16="http://schemas.microsoft.com/office/drawing/2014/main" id="{596D826C-4B04-D515-423B-F12CF73193B6}"/>
              </a:ext>
            </a:extLst>
          </p:cNvPr>
          <p:cNvGrpSpPr/>
          <p:nvPr/>
        </p:nvGrpSpPr>
        <p:grpSpPr>
          <a:xfrm>
            <a:off x="9867537" y="253631"/>
            <a:ext cx="1982595" cy="2220606"/>
            <a:chOff x="8560076" y="1324458"/>
            <a:chExt cx="1982595" cy="2220606"/>
          </a:xfrm>
        </p:grpSpPr>
        <p:grpSp>
          <p:nvGrpSpPr>
            <p:cNvPr id="20" name="Grup 19">
              <a:extLst>
                <a:ext uri="{FF2B5EF4-FFF2-40B4-BE49-F238E27FC236}">
                  <a16:creationId xmlns:a16="http://schemas.microsoft.com/office/drawing/2014/main" id="{36FA3FAC-28A3-A05B-77C2-CC026373E75A}"/>
                </a:ext>
              </a:extLst>
            </p:cNvPr>
            <p:cNvGrpSpPr/>
            <p:nvPr/>
          </p:nvGrpSpPr>
          <p:grpSpPr>
            <a:xfrm>
              <a:off x="8560076" y="1324458"/>
              <a:ext cx="1982595" cy="2220606"/>
              <a:chOff x="178971" y="1697355"/>
              <a:chExt cx="1982595" cy="2220606"/>
            </a:xfrm>
          </p:grpSpPr>
          <p:pic>
            <p:nvPicPr>
              <p:cNvPr id="22" name="Gambar 21" descr="Sebuah gambar berisi cuplikan layar, lingkaran, hitam, cahaya&#10;&#10;Deskripsi dibuat secara otomatis">
                <a:extLst>
                  <a:ext uri="{FF2B5EF4-FFF2-40B4-BE49-F238E27FC236}">
                    <a16:creationId xmlns:a16="http://schemas.microsoft.com/office/drawing/2014/main" id="{FD3EBCAF-7B23-AAE5-6120-F084A38CD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8635">
                <a:off x="477508" y="2175959"/>
                <a:ext cx="1515142" cy="1137146"/>
              </a:xfrm>
              <a:prstGeom prst="rect">
                <a:avLst/>
              </a:prstGeom>
            </p:spPr>
          </p:pic>
          <p:grpSp>
            <p:nvGrpSpPr>
              <p:cNvPr id="23" name="Grup 22">
                <a:extLst>
                  <a:ext uri="{FF2B5EF4-FFF2-40B4-BE49-F238E27FC236}">
                    <a16:creationId xmlns:a16="http://schemas.microsoft.com/office/drawing/2014/main" id="{EE5139E9-F590-9954-CE5A-E87483E248CD}"/>
                  </a:ext>
                </a:extLst>
              </p:cNvPr>
              <p:cNvGrpSpPr/>
              <p:nvPr/>
            </p:nvGrpSpPr>
            <p:grpSpPr>
              <a:xfrm>
                <a:off x="178971" y="1697355"/>
                <a:ext cx="1982595" cy="2220606"/>
                <a:chOff x="633828" y="2887195"/>
                <a:chExt cx="2230246" cy="2380656"/>
              </a:xfrm>
            </p:grpSpPr>
            <p:cxnSp>
              <p:nvCxnSpPr>
                <p:cNvPr id="24" name="Konektor Panah Lurus 23">
                  <a:extLst>
                    <a:ext uri="{FF2B5EF4-FFF2-40B4-BE49-F238E27FC236}">
                      <a16:creationId xmlns:a16="http://schemas.microsoft.com/office/drawing/2014/main" id="{B4927AD6-17BE-78CA-7428-3CD09FCE3F55}"/>
                    </a:ext>
                  </a:extLst>
                </p:cNvPr>
                <p:cNvCxnSpPr/>
                <p:nvPr/>
              </p:nvCxnSpPr>
              <p:spPr>
                <a:xfrm>
                  <a:off x="1478616" y="4282455"/>
                  <a:ext cx="1044000" cy="255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Konektor Panah Lurus 24">
                  <a:extLst>
                    <a:ext uri="{FF2B5EF4-FFF2-40B4-BE49-F238E27FC236}">
                      <a16:creationId xmlns:a16="http://schemas.microsoft.com/office/drawing/2014/main" id="{2E29B129-F57D-F4C9-7E93-B7C6CAAFD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" flipH="1">
                  <a:off x="909255" y="4259764"/>
                  <a:ext cx="552893" cy="6437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Konektor Panah Lurus 25">
                  <a:extLst>
                    <a:ext uri="{FF2B5EF4-FFF2-40B4-BE49-F238E27FC236}">
                      <a16:creationId xmlns:a16="http://schemas.microsoft.com/office/drawing/2014/main" id="{9F0A01BF-BEE1-07A0-064B-512F3BE7CB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8616" y="3274886"/>
                  <a:ext cx="0" cy="9971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Kotak Teks 26">
                      <a:extLst>
                        <a:ext uri="{FF2B5EF4-FFF2-40B4-BE49-F238E27FC236}">
                          <a16:creationId xmlns:a16="http://schemas.microsoft.com/office/drawing/2014/main" id="{CEBC0D72-1ECE-38D9-9A67-18507F9351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19" name="Kotak Teks 18">
                      <a:extLst>
                        <a:ext uri="{FF2B5EF4-FFF2-40B4-BE49-F238E27FC236}">
                          <a16:creationId xmlns:a16="http://schemas.microsoft.com/office/drawing/2014/main" id="{737D9CB4-6B0D-ED30-C867-CBF3409C95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Kotak Teks 27">
                      <a:extLst>
                        <a:ext uri="{FF2B5EF4-FFF2-40B4-BE49-F238E27FC236}">
                          <a16:creationId xmlns:a16="http://schemas.microsoft.com/office/drawing/2014/main" id="{BA150AD1-73E4-3519-174D-6A738D7C9E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0" name="Kotak Teks 19">
                      <a:extLst>
                        <a:ext uri="{FF2B5EF4-FFF2-40B4-BE49-F238E27FC236}">
                          <a16:creationId xmlns:a16="http://schemas.microsoft.com/office/drawing/2014/main" id="{CD8E597C-6A5E-D708-EB65-A64C8D8514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Kotak Teks 28">
                      <a:extLst>
                        <a:ext uri="{FF2B5EF4-FFF2-40B4-BE49-F238E27FC236}">
                          <a16:creationId xmlns:a16="http://schemas.microsoft.com/office/drawing/2014/main" id="{AB321477-2AEB-A775-44A8-1FEFB974A5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1" name="Kotak Teks 20">
                      <a:extLst>
                        <a:ext uri="{FF2B5EF4-FFF2-40B4-BE49-F238E27FC236}">
                          <a16:creationId xmlns:a16="http://schemas.microsoft.com/office/drawing/2014/main" id="{BFA7068E-6B47-6202-47DE-9C3824FC88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4000"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Konektor Panah Lurus 29">
                  <a:extLst>
                    <a:ext uri="{FF2B5EF4-FFF2-40B4-BE49-F238E27FC236}">
                      <a16:creationId xmlns:a16="http://schemas.microsoft.com/office/drawing/2014/main" id="{CDB66112-91C1-EE1D-8190-417A36451B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4711" y="4542074"/>
                  <a:ext cx="323128" cy="3445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Konektor Panah Lurus 30">
                  <a:extLst>
                    <a:ext uri="{FF2B5EF4-FFF2-40B4-BE49-F238E27FC236}">
                      <a16:creationId xmlns:a16="http://schemas.microsoft.com/office/drawing/2014/main" id="{4CAD9E44-371C-F1D6-9E18-7A504BB2B7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97840" y="4571849"/>
                  <a:ext cx="859122" cy="2153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Kotak Teks 31">
                      <a:extLst>
                        <a:ext uri="{FF2B5EF4-FFF2-40B4-BE49-F238E27FC236}">
                          <a16:creationId xmlns:a16="http://schemas.microsoft.com/office/drawing/2014/main" id="{86466714-51E3-89CD-A057-089ABD147C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𝑬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65" name="Kotak Teks 64">
                      <a:extLst>
                        <a:ext uri="{FF2B5EF4-FFF2-40B4-BE49-F238E27FC236}">
                          <a16:creationId xmlns:a16="http://schemas.microsoft.com/office/drawing/2014/main" id="{AC62065F-767A-B422-3C5D-6884540C2E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r="-54054" b="-5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Kotak Teks 32">
                      <a:extLst>
                        <a:ext uri="{FF2B5EF4-FFF2-40B4-BE49-F238E27FC236}">
                          <a16:creationId xmlns:a16="http://schemas.microsoft.com/office/drawing/2014/main" id="{F9BC2443-3919-F386-5F7F-7E0C9C2FEF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id-ID" b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Kotak Teks 65">
                      <a:extLst>
                        <a:ext uri="{FF2B5EF4-FFF2-40B4-BE49-F238E27FC236}">
                          <a16:creationId xmlns:a16="http://schemas.microsoft.com/office/drawing/2014/main" id="{8E5E262B-DB3C-5D94-8EDF-9DD6888E98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r="-42105"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1" name="Busur 20">
              <a:extLst>
                <a:ext uri="{FF2B5EF4-FFF2-40B4-BE49-F238E27FC236}">
                  <a16:creationId xmlns:a16="http://schemas.microsoft.com/office/drawing/2014/main" id="{9C6F4612-2A59-308E-D65A-D1EB0A006633}"/>
                </a:ext>
              </a:extLst>
            </p:cNvPr>
            <p:cNvSpPr/>
            <p:nvPr/>
          </p:nvSpPr>
          <p:spPr>
            <a:xfrm>
              <a:off x="9053941" y="1736588"/>
              <a:ext cx="562243" cy="22847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34" name="Kotak Teks 33">
            <a:extLst>
              <a:ext uri="{FF2B5EF4-FFF2-40B4-BE49-F238E27FC236}">
                <a16:creationId xmlns:a16="http://schemas.microsoft.com/office/drawing/2014/main" id="{B786952E-FDDF-AE89-3C86-E49D0E394D3C}"/>
              </a:ext>
            </a:extLst>
          </p:cNvPr>
          <p:cNvSpPr txBox="1"/>
          <p:nvPr/>
        </p:nvSpPr>
        <p:spPr>
          <a:xfrm>
            <a:off x="10783101" y="2595084"/>
            <a:ext cx="3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586957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91C4AF34-FF39-5735-EBDE-0B6CAE85F6B1}"/>
              </a:ext>
            </a:extLst>
          </p:cNvPr>
          <p:cNvGrpSpPr/>
          <p:nvPr/>
        </p:nvGrpSpPr>
        <p:grpSpPr>
          <a:xfrm>
            <a:off x="999983" y="4272269"/>
            <a:ext cx="1982595" cy="2220606"/>
            <a:chOff x="8560076" y="1324458"/>
            <a:chExt cx="1982595" cy="2220606"/>
          </a:xfrm>
        </p:grpSpPr>
        <p:grpSp>
          <p:nvGrpSpPr>
            <p:cNvPr id="17" name="Grup 16">
              <a:extLst>
                <a:ext uri="{FF2B5EF4-FFF2-40B4-BE49-F238E27FC236}">
                  <a16:creationId xmlns:a16="http://schemas.microsoft.com/office/drawing/2014/main" id="{6A866CBB-2958-7A6F-1F66-5CA98AC1483F}"/>
                </a:ext>
              </a:extLst>
            </p:cNvPr>
            <p:cNvGrpSpPr/>
            <p:nvPr/>
          </p:nvGrpSpPr>
          <p:grpSpPr>
            <a:xfrm>
              <a:off x="8560076" y="1324458"/>
              <a:ext cx="1982595" cy="2220606"/>
              <a:chOff x="178971" y="1697355"/>
              <a:chExt cx="1982595" cy="2220606"/>
            </a:xfrm>
          </p:grpSpPr>
          <p:pic>
            <p:nvPicPr>
              <p:cNvPr id="19" name="Gambar 18" descr="Sebuah gambar berisi cuplikan layar, lingkaran, hitam, cahaya&#10;&#10;Deskripsi dibuat secara otomatis">
                <a:extLst>
                  <a:ext uri="{FF2B5EF4-FFF2-40B4-BE49-F238E27FC236}">
                    <a16:creationId xmlns:a16="http://schemas.microsoft.com/office/drawing/2014/main" id="{64650E86-C882-E06C-A113-5DFF84546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8635">
                <a:off x="477508" y="2175959"/>
                <a:ext cx="1515142" cy="1137146"/>
              </a:xfrm>
              <a:prstGeom prst="rect">
                <a:avLst/>
              </a:prstGeom>
            </p:spPr>
          </p:pic>
          <p:grpSp>
            <p:nvGrpSpPr>
              <p:cNvPr id="20" name="Grup 19">
                <a:extLst>
                  <a:ext uri="{FF2B5EF4-FFF2-40B4-BE49-F238E27FC236}">
                    <a16:creationId xmlns:a16="http://schemas.microsoft.com/office/drawing/2014/main" id="{0079DDAD-679E-C234-0D65-159886B41D51}"/>
                  </a:ext>
                </a:extLst>
              </p:cNvPr>
              <p:cNvGrpSpPr/>
              <p:nvPr/>
            </p:nvGrpSpPr>
            <p:grpSpPr>
              <a:xfrm>
                <a:off x="178971" y="1697355"/>
                <a:ext cx="1982595" cy="2220606"/>
                <a:chOff x="633828" y="2887195"/>
                <a:chExt cx="2230246" cy="2380656"/>
              </a:xfrm>
            </p:grpSpPr>
            <p:cxnSp>
              <p:nvCxnSpPr>
                <p:cNvPr id="22" name="Konektor Panah Lurus 21">
                  <a:extLst>
                    <a:ext uri="{FF2B5EF4-FFF2-40B4-BE49-F238E27FC236}">
                      <a16:creationId xmlns:a16="http://schemas.microsoft.com/office/drawing/2014/main" id="{01C6699A-33BE-32C8-B6F2-990D066FAB87}"/>
                    </a:ext>
                  </a:extLst>
                </p:cNvPr>
                <p:cNvCxnSpPr/>
                <p:nvPr/>
              </p:nvCxnSpPr>
              <p:spPr>
                <a:xfrm>
                  <a:off x="1478616" y="4282455"/>
                  <a:ext cx="1044000" cy="255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Konektor Panah Lurus 22">
                  <a:extLst>
                    <a:ext uri="{FF2B5EF4-FFF2-40B4-BE49-F238E27FC236}">
                      <a16:creationId xmlns:a16="http://schemas.microsoft.com/office/drawing/2014/main" id="{D67ADE58-46E6-3FE3-F6B0-68EFB559E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" flipH="1">
                  <a:off x="909255" y="4259764"/>
                  <a:ext cx="552893" cy="6437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Konektor Panah Lurus 23">
                  <a:extLst>
                    <a:ext uri="{FF2B5EF4-FFF2-40B4-BE49-F238E27FC236}">
                      <a16:creationId xmlns:a16="http://schemas.microsoft.com/office/drawing/2014/main" id="{F2EBF890-3C82-5A17-C282-13E8B97E4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8616" y="3274886"/>
                  <a:ext cx="0" cy="9971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Kotak Teks 24">
                      <a:extLst>
                        <a:ext uri="{FF2B5EF4-FFF2-40B4-BE49-F238E27FC236}">
                          <a16:creationId xmlns:a16="http://schemas.microsoft.com/office/drawing/2014/main" id="{C7FEB178-3BE8-19B4-2AEF-58325BA0BD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19" name="Kotak Teks 18">
                      <a:extLst>
                        <a:ext uri="{FF2B5EF4-FFF2-40B4-BE49-F238E27FC236}">
                          <a16:creationId xmlns:a16="http://schemas.microsoft.com/office/drawing/2014/main" id="{737D9CB4-6B0D-ED30-C867-CBF3409C95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Kotak Teks 25">
                      <a:extLst>
                        <a:ext uri="{FF2B5EF4-FFF2-40B4-BE49-F238E27FC236}">
                          <a16:creationId xmlns:a16="http://schemas.microsoft.com/office/drawing/2014/main" id="{564D8C85-81CA-A84C-481B-0CCE44D105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0" name="Kotak Teks 19">
                      <a:extLst>
                        <a:ext uri="{FF2B5EF4-FFF2-40B4-BE49-F238E27FC236}">
                          <a16:creationId xmlns:a16="http://schemas.microsoft.com/office/drawing/2014/main" id="{CD8E597C-6A5E-D708-EB65-A64C8D8514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Kotak Teks 26">
                      <a:extLst>
                        <a:ext uri="{FF2B5EF4-FFF2-40B4-BE49-F238E27FC236}">
                          <a16:creationId xmlns:a16="http://schemas.microsoft.com/office/drawing/2014/main" id="{7903F613-111A-AB1C-2625-EFD82FB7C7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1" name="Kotak Teks 20">
                      <a:extLst>
                        <a:ext uri="{FF2B5EF4-FFF2-40B4-BE49-F238E27FC236}">
                          <a16:creationId xmlns:a16="http://schemas.microsoft.com/office/drawing/2014/main" id="{BFA7068E-6B47-6202-47DE-9C3824FC88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4000"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Konektor Panah Lurus 27">
                  <a:extLst>
                    <a:ext uri="{FF2B5EF4-FFF2-40B4-BE49-F238E27FC236}">
                      <a16:creationId xmlns:a16="http://schemas.microsoft.com/office/drawing/2014/main" id="{D9A73ACA-66CD-A87C-4C11-662A1DD78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4711" y="4542074"/>
                  <a:ext cx="323128" cy="3445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Konektor Panah Lurus 28">
                  <a:extLst>
                    <a:ext uri="{FF2B5EF4-FFF2-40B4-BE49-F238E27FC236}">
                      <a16:creationId xmlns:a16="http://schemas.microsoft.com/office/drawing/2014/main" id="{FA00042B-16A7-4F30-0725-95EE86BEC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97840" y="4571849"/>
                  <a:ext cx="859122" cy="2153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Kotak Teks 29">
                      <a:extLst>
                        <a:ext uri="{FF2B5EF4-FFF2-40B4-BE49-F238E27FC236}">
                          <a16:creationId xmlns:a16="http://schemas.microsoft.com/office/drawing/2014/main" id="{CE90A7FB-D1FF-D656-0B09-236D3E250D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𝑬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65" name="Kotak Teks 64">
                      <a:extLst>
                        <a:ext uri="{FF2B5EF4-FFF2-40B4-BE49-F238E27FC236}">
                          <a16:creationId xmlns:a16="http://schemas.microsoft.com/office/drawing/2014/main" id="{AC62065F-767A-B422-3C5D-6884540C2E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r="-54054" b="-5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Kotak Teks 30">
                      <a:extLst>
                        <a:ext uri="{FF2B5EF4-FFF2-40B4-BE49-F238E27FC236}">
                          <a16:creationId xmlns:a16="http://schemas.microsoft.com/office/drawing/2014/main" id="{574AC71E-2847-19DE-BD08-C2CD5EB035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id-ID" b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Kotak Teks 65">
                      <a:extLst>
                        <a:ext uri="{FF2B5EF4-FFF2-40B4-BE49-F238E27FC236}">
                          <a16:creationId xmlns:a16="http://schemas.microsoft.com/office/drawing/2014/main" id="{8E5E262B-DB3C-5D94-8EDF-9DD6888E98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r="-42105"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8" name="Busur 17">
              <a:extLst>
                <a:ext uri="{FF2B5EF4-FFF2-40B4-BE49-F238E27FC236}">
                  <a16:creationId xmlns:a16="http://schemas.microsoft.com/office/drawing/2014/main" id="{4ED32007-54D4-E16A-1667-3082BAC16814}"/>
                </a:ext>
              </a:extLst>
            </p:cNvPr>
            <p:cNvSpPr/>
            <p:nvPr/>
          </p:nvSpPr>
          <p:spPr>
            <a:xfrm>
              <a:off x="9053941" y="1736588"/>
              <a:ext cx="562243" cy="22847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pic>
        <p:nvPicPr>
          <p:cNvPr id="7" name="Gambar 6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A23B3D45-92D1-FAA0-4F6C-2FC7AA51E5C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98" y="1913860"/>
            <a:ext cx="4643070" cy="38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970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66148206-C044-2122-7D0E-4A5287F0D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48" y="191068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9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12BC8E4B-75FB-30DA-F6DD-E5B0377FE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98" y="21374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619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73EC484A-7DAA-3D0C-7002-B0A08CD38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49" y="1910689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973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6FF145CC-9088-D9B8-E470-CE3DDD40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71" y="191068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889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Plot, diagram, garis&#10;&#10;Deskripsi dibuat secara otomatis">
            <a:extLst>
              <a:ext uri="{FF2B5EF4-FFF2-40B4-BE49-F238E27FC236}">
                <a16:creationId xmlns:a16="http://schemas.microsoft.com/office/drawing/2014/main" id="{0525EF0F-1A1B-B975-5FDD-EBA98D5AA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17" y="1910682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365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E112DEF2-1D94-1113-7555-6A5E90E75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64" y="191068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337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A6679D0A-E4DA-DB45-6FAE-5FC0F2A3D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80" y="191068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0996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F308BC27-42F1-F4AC-9597-4E55F53BB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36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05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5544C960-9AAA-6734-2108-293F6B0F3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99" y="2071338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156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9D03E3C1-3B7C-55D8-3FF7-DDC8E1FED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99" y="2071338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1488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35C76B77-C90C-75D7-37D2-A3D9DC56D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99" y="2071338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6200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D454D86-3DEC-42DA-DA41-8FE67DF5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99" y="2071338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54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AEC927AD-06A9-5F1B-F942-D09DC738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80" y="212677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2138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Plot, diagram, garis&#10;&#10;Deskripsi dibuat secara otomatis">
            <a:extLst>
              <a:ext uri="{FF2B5EF4-FFF2-40B4-BE49-F238E27FC236}">
                <a16:creationId xmlns:a16="http://schemas.microsoft.com/office/drawing/2014/main" id="{EE23956D-FF57-2EF1-94E3-D70500FA9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26" y="2071338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545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88852D9D-481F-A864-73BC-4202799AE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07" y="2071338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04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7C37261-52D2-82A9-2414-A716A42C5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61" y="2071338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854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E65FD7B6-DA35-D1CD-1A5B-8295CEDFA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63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413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5144ECF-FAF6-464E-91F8-E7F88668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344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C713F363-5AD3-4FAA-D441-DA62EDA1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0058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67D0F56C-509C-B53A-720F-DB58E284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9372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C2561B00-A364-861C-62AF-DF1C2096F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054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 descr="Sebuah gambar berisi teks, Plot, diagram, garis&#10;&#10;Deskripsi dibuat secara otomatis">
            <a:extLst>
              <a:ext uri="{FF2B5EF4-FFF2-40B4-BE49-F238E27FC236}">
                <a16:creationId xmlns:a16="http://schemas.microsoft.com/office/drawing/2014/main" id="{848F7FC2-2661-2D4B-A556-074D4B2B6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03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166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FCD72950-8DDF-1E01-B64B-A82612E41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07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030F26F-43E0-18BE-7FD0-A2E0E612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Persebaran</a:t>
            </a:r>
            <a:endParaRPr lang="id-ID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60C2DB86-1A69-4F83-3133-B9CD43C48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57598"/>
            <a:ext cx="3903133" cy="25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17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74E27A5-BC8F-9030-DD27-C611463F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792" y="1821614"/>
            <a:ext cx="5249008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535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0B2AF15-FAFE-45D7-3A1A-6E92EC87F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07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102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4A0BC092-619C-5FDA-5C61-C31DA24E1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409" y="176182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1171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0ECF6A3F-C034-DA05-AA8C-1688B05F0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7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888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248B8F63-AAB0-15F8-0795-69979C45A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7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099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32BFD292-E80A-2D94-2651-8C8FCF863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7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7752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548F971D-3C2C-5EDC-D61E-0849A09C7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7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62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434B3E14-B556-B3D3-ECF1-1CE8147E3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70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094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D3402443-EEF1-518D-8FC1-B96795E75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70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155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F535D02E-7A9F-2C70-471D-6444ADEAA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70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743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66A0B956-F364-E64A-0B0E-46C88DD7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318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4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51A67D8C-8D7F-A18D-CC6B-523C54A4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1698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26EB9DF-ADB9-4B7B-A513-171F8840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38" y="228600"/>
            <a:ext cx="4267200" cy="3200400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23733E84-2C6A-A3C5-521F-FA21485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282" y="3429000"/>
            <a:ext cx="4267200" cy="3200400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3D2BD7E-E2A1-1A5F-0EE6-BB3D59FF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438" y="3429000"/>
            <a:ext cx="4267200" cy="3200400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CEED936E-8B7B-28D9-EF85-CB520B280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282" y="228600"/>
            <a:ext cx="4267200" cy="3200400"/>
          </a:xfrm>
          <a:prstGeom prst="rect">
            <a:avLst/>
          </a:prstGeom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FCED580A-F15A-B43C-CAA7-F669963D9CF9}"/>
              </a:ext>
            </a:extLst>
          </p:cNvPr>
          <p:cNvGrpSpPr/>
          <p:nvPr/>
        </p:nvGrpSpPr>
        <p:grpSpPr>
          <a:xfrm>
            <a:off x="651333" y="839417"/>
            <a:ext cx="1982595" cy="2220606"/>
            <a:chOff x="8560076" y="1324458"/>
            <a:chExt cx="1982595" cy="2220606"/>
          </a:xfrm>
        </p:grpSpPr>
        <p:grpSp>
          <p:nvGrpSpPr>
            <p:cNvPr id="7" name="Grup 6">
              <a:extLst>
                <a:ext uri="{FF2B5EF4-FFF2-40B4-BE49-F238E27FC236}">
                  <a16:creationId xmlns:a16="http://schemas.microsoft.com/office/drawing/2014/main" id="{A186B1EC-EC78-ACFC-8EAC-BB4A1F4811AF}"/>
                </a:ext>
              </a:extLst>
            </p:cNvPr>
            <p:cNvGrpSpPr/>
            <p:nvPr/>
          </p:nvGrpSpPr>
          <p:grpSpPr>
            <a:xfrm>
              <a:off x="8560076" y="1324458"/>
              <a:ext cx="1982595" cy="2220606"/>
              <a:chOff x="178971" y="1697355"/>
              <a:chExt cx="1982595" cy="2220606"/>
            </a:xfrm>
          </p:grpSpPr>
          <p:pic>
            <p:nvPicPr>
              <p:cNvPr id="9" name="Gambar 8" descr="Sebuah gambar berisi cuplikan layar, lingkaran, hitam, cahaya&#10;&#10;Deskripsi dibuat secara otomatis">
                <a:extLst>
                  <a:ext uri="{FF2B5EF4-FFF2-40B4-BE49-F238E27FC236}">
                    <a16:creationId xmlns:a16="http://schemas.microsoft.com/office/drawing/2014/main" id="{0B66814B-BDC5-521E-59CF-AB6632D2C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8635">
                <a:off x="477508" y="2175959"/>
                <a:ext cx="1515142" cy="1137146"/>
              </a:xfrm>
              <a:prstGeom prst="rect">
                <a:avLst/>
              </a:prstGeom>
            </p:spPr>
          </p:pic>
          <p:grpSp>
            <p:nvGrpSpPr>
              <p:cNvPr id="10" name="Grup 9">
                <a:extLst>
                  <a:ext uri="{FF2B5EF4-FFF2-40B4-BE49-F238E27FC236}">
                    <a16:creationId xmlns:a16="http://schemas.microsoft.com/office/drawing/2014/main" id="{46EF2AC6-1E1A-B668-7266-FB6CA7E469CF}"/>
                  </a:ext>
                </a:extLst>
              </p:cNvPr>
              <p:cNvGrpSpPr/>
              <p:nvPr/>
            </p:nvGrpSpPr>
            <p:grpSpPr>
              <a:xfrm>
                <a:off x="178971" y="1697355"/>
                <a:ext cx="1982595" cy="2220606"/>
                <a:chOff x="633828" y="2887195"/>
                <a:chExt cx="2230246" cy="2380656"/>
              </a:xfrm>
            </p:grpSpPr>
            <p:cxnSp>
              <p:nvCxnSpPr>
                <p:cNvPr id="11" name="Konektor Panah Lurus 10">
                  <a:extLst>
                    <a:ext uri="{FF2B5EF4-FFF2-40B4-BE49-F238E27FC236}">
                      <a16:creationId xmlns:a16="http://schemas.microsoft.com/office/drawing/2014/main" id="{15901E63-CA57-2525-8AFC-BDAAFF3C2DC0}"/>
                    </a:ext>
                  </a:extLst>
                </p:cNvPr>
                <p:cNvCxnSpPr/>
                <p:nvPr/>
              </p:nvCxnSpPr>
              <p:spPr>
                <a:xfrm>
                  <a:off x="1478616" y="4282455"/>
                  <a:ext cx="1044000" cy="255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Konektor Panah Lurus 11">
                  <a:extLst>
                    <a:ext uri="{FF2B5EF4-FFF2-40B4-BE49-F238E27FC236}">
                      <a16:creationId xmlns:a16="http://schemas.microsoft.com/office/drawing/2014/main" id="{E266023C-A80F-9299-8D93-AB63CD12F9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" flipH="1">
                  <a:off x="909255" y="4259764"/>
                  <a:ext cx="552893" cy="6437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Konektor Panah Lurus 12">
                  <a:extLst>
                    <a:ext uri="{FF2B5EF4-FFF2-40B4-BE49-F238E27FC236}">
                      <a16:creationId xmlns:a16="http://schemas.microsoft.com/office/drawing/2014/main" id="{02F8657F-A184-8DF1-ACBB-0FF42E6385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8616" y="3274886"/>
                  <a:ext cx="0" cy="9971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Kotak Teks 13">
                      <a:extLst>
                        <a:ext uri="{FF2B5EF4-FFF2-40B4-BE49-F238E27FC236}">
                          <a16:creationId xmlns:a16="http://schemas.microsoft.com/office/drawing/2014/main" id="{437EABB1-C502-60A1-67DD-F418595494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19" name="Kotak Teks 18">
                      <a:extLst>
                        <a:ext uri="{FF2B5EF4-FFF2-40B4-BE49-F238E27FC236}">
                          <a16:creationId xmlns:a16="http://schemas.microsoft.com/office/drawing/2014/main" id="{737D9CB4-6B0D-ED30-C867-CBF3409C95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Kotak Teks 14">
                      <a:extLst>
                        <a:ext uri="{FF2B5EF4-FFF2-40B4-BE49-F238E27FC236}">
                          <a16:creationId xmlns:a16="http://schemas.microsoft.com/office/drawing/2014/main" id="{C4D4F997-583C-325C-6EAB-57D8F20B03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0" name="Kotak Teks 19">
                      <a:extLst>
                        <a:ext uri="{FF2B5EF4-FFF2-40B4-BE49-F238E27FC236}">
                          <a16:creationId xmlns:a16="http://schemas.microsoft.com/office/drawing/2014/main" id="{CD8E597C-6A5E-D708-EB65-A64C8D8514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Kotak Teks 15">
                      <a:extLst>
                        <a:ext uri="{FF2B5EF4-FFF2-40B4-BE49-F238E27FC236}">
                          <a16:creationId xmlns:a16="http://schemas.microsoft.com/office/drawing/2014/main" id="{B6FBAF7E-7091-4E72-6EB5-508390839F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1" name="Kotak Teks 20">
                      <a:extLst>
                        <a:ext uri="{FF2B5EF4-FFF2-40B4-BE49-F238E27FC236}">
                          <a16:creationId xmlns:a16="http://schemas.microsoft.com/office/drawing/2014/main" id="{BFA7068E-6B47-6202-47DE-9C3824FC88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4000"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Konektor Panah Lurus 16">
                  <a:extLst>
                    <a:ext uri="{FF2B5EF4-FFF2-40B4-BE49-F238E27FC236}">
                      <a16:creationId xmlns:a16="http://schemas.microsoft.com/office/drawing/2014/main" id="{650DA4F9-9093-99C5-7862-578A480C9B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4711" y="4542074"/>
                  <a:ext cx="323128" cy="3445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Konektor Panah Lurus 17">
                  <a:extLst>
                    <a:ext uri="{FF2B5EF4-FFF2-40B4-BE49-F238E27FC236}">
                      <a16:creationId xmlns:a16="http://schemas.microsoft.com/office/drawing/2014/main" id="{E357F76D-7B71-9B3A-6639-7EBF794857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97840" y="4571849"/>
                  <a:ext cx="859122" cy="2153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Kotak Teks 18">
                      <a:extLst>
                        <a:ext uri="{FF2B5EF4-FFF2-40B4-BE49-F238E27FC236}">
                          <a16:creationId xmlns:a16="http://schemas.microsoft.com/office/drawing/2014/main" id="{5EF05F2B-1DC9-2DD8-CDB5-B5E981A6E0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𝑬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65" name="Kotak Teks 64">
                      <a:extLst>
                        <a:ext uri="{FF2B5EF4-FFF2-40B4-BE49-F238E27FC236}">
                          <a16:creationId xmlns:a16="http://schemas.microsoft.com/office/drawing/2014/main" id="{AC62065F-767A-B422-3C5D-6884540C2E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r="-54054" b="-5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Kotak Teks 19">
                      <a:extLst>
                        <a:ext uri="{FF2B5EF4-FFF2-40B4-BE49-F238E27FC236}">
                          <a16:creationId xmlns:a16="http://schemas.microsoft.com/office/drawing/2014/main" id="{49660F24-C217-0E71-6B3C-67D3501892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id-ID" b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Kotak Teks 65">
                      <a:extLst>
                        <a:ext uri="{FF2B5EF4-FFF2-40B4-BE49-F238E27FC236}">
                          <a16:creationId xmlns:a16="http://schemas.microsoft.com/office/drawing/2014/main" id="{8E5E262B-DB3C-5D94-8EDF-9DD6888E98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r="-42105"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8" name="Busur 7">
              <a:extLst>
                <a:ext uri="{FF2B5EF4-FFF2-40B4-BE49-F238E27FC236}">
                  <a16:creationId xmlns:a16="http://schemas.microsoft.com/office/drawing/2014/main" id="{D1281EAF-C586-D59D-7F33-B31C08728DF9}"/>
                </a:ext>
              </a:extLst>
            </p:cNvPr>
            <p:cNvSpPr/>
            <p:nvPr/>
          </p:nvSpPr>
          <p:spPr>
            <a:xfrm>
              <a:off x="9053941" y="1736588"/>
              <a:ext cx="562243" cy="22847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</p:spTree>
    <p:extLst>
      <p:ext uri="{BB962C8B-B14F-4D97-AF65-F5344CB8AC3E}">
        <p14:creationId xmlns:p14="http://schemas.microsoft.com/office/powerpoint/2010/main" val="77709038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D247DCF-9E8B-13FB-A6A7-3B13DE98D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5978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DA070298-FF14-8150-7FAA-152B6E827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0167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DF489C75-7109-7C73-DF66-C726435A2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864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cuplikan layar&#10;&#10;Deskripsi dibuat secara otomatis">
            <a:extLst>
              <a:ext uri="{FF2B5EF4-FFF2-40B4-BE49-F238E27FC236}">
                <a16:creationId xmlns:a16="http://schemas.microsoft.com/office/drawing/2014/main" id="{252BC3D8-9760-BB6D-1BB4-664D7719B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13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467AE35-A382-201D-68AB-7F4345B1E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737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BAF0282-5473-88A2-5476-E34A986DD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5250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8D03F81-E67E-1396-5723-7A22A2D21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81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837728D2-55E6-55A5-AA1D-284DD784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12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630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DB76FC6D-24EA-7209-131E-06FC3F05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1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34441A69-5145-6A64-6309-9F2074CBA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3114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6393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16B7509D-2771-16F9-CBF3-FC46A6C8B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58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618C31CB-0CCD-A151-3E4D-451BD1636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7701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cuplikan layar&#10;&#10;Deskripsi dibuat secara otomatis">
            <a:extLst>
              <a:ext uri="{FF2B5EF4-FFF2-40B4-BE49-F238E27FC236}">
                <a16:creationId xmlns:a16="http://schemas.microsoft.com/office/drawing/2014/main" id="{3045C755-CD0D-0E63-6605-97AB45B19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855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E6096E3-C21D-F3C9-91FE-8CC7BC9E0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1140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20ABB16-7A54-7954-C273-0E225FA40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743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887085A2-AA55-A9C3-275A-956B66385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6340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36F0CE66-6E9F-1B46-6693-E45FDAE2C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982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800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F6235261-2C39-F519-3F62-E22970068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7794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D319934B-E657-50EB-31FA-3F35E535B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481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093"/>
            <a:ext cx="10515600" cy="1325563"/>
          </a:xfrm>
        </p:spPr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E73DEEE2-E6B1-9F53-8FFB-22E1F9CF7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28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601EBFF5-2EF1-B7D4-24F7-68131998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21488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13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cuplikan layar&#10;&#10;Deskripsi dibuat secara otomatis">
            <a:extLst>
              <a:ext uri="{FF2B5EF4-FFF2-40B4-BE49-F238E27FC236}">
                <a16:creationId xmlns:a16="http://schemas.microsoft.com/office/drawing/2014/main" id="{80EDD800-FB91-187A-9E41-780F951A3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011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71E2D12F-E366-5D08-DEAA-DE21583A2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3005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5562D544-EBDA-8D24-5E93-3904DFC42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9033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8" name="Gambar 7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12CC8970-F5C6-3560-0795-EED415714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2283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AD1DF984-D467-0BC8-5691-C2808690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70" y="174916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054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5A4EBFB-5A5F-F0CB-D116-0F015500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58" y="152843"/>
            <a:ext cx="4267200" cy="3200400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245BFFC0-2E05-D4E3-490F-5D692EB7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58" y="3429000"/>
            <a:ext cx="4267200" cy="3200400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BA96415C-8CFA-23B3-9108-DF61FF4FC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358" y="3429000"/>
            <a:ext cx="4267200" cy="3200400"/>
          </a:xfrm>
          <a:prstGeom prst="rect">
            <a:avLst/>
          </a:prstGeom>
        </p:spPr>
      </p:pic>
      <p:grpSp>
        <p:nvGrpSpPr>
          <p:cNvPr id="23" name="Grup 22">
            <a:extLst>
              <a:ext uri="{FF2B5EF4-FFF2-40B4-BE49-F238E27FC236}">
                <a16:creationId xmlns:a16="http://schemas.microsoft.com/office/drawing/2014/main" id="{D8B2C1E8-2DA4-40E6-E295-931938EC4A38}"/>
              </a:ext>
            </a:extLst>
          </p:cNvPr>
          <p:cNvGrpSpPr/>
          <p:nvPr/>
        </p:nvGrpSpPr>
        <p:grpSpPr>
          <a:xfrm>
            <a:off x="223285" y="531628"/>
            <a:ext cx="2410644" cy="2528395"/>
            <a:chOff x="223285" y="531628"/>
            <a:chExt cx="2410644" cy="2528395"/>
          </a:xfrm>
        </p:grpSpPr>
        <p:grpSp>
          <p:nvGrpSpPr>
            <p:cNvPr id="9" name="Grup 8">
              <a:extLst>
                <a:ext uri="{FF2B5EF4-FFF2-40B4-BE49-F238E27FC236}">
                  <a16:creationId xmlns:a16="http://schemas.microsoft.com/office/drawing/2014/main" id="{92A5E0D3-2F1A-2739-7DC6-64B05B87AA5E}"/>
                </a:ext>
              </a:extLst>
            </p:cNvPr>
            <p:cNvGrpSpPr/>
            <p:nvPr/>
          </p:nvGrpSpPr>
          <p:grpSpPr>
            <a:xfrm>
              <a:off x="223285" y="531628"/>
              <a:ext cx="2410644" cy="2528395"/>
              <a:chOff x="633828" y="2887195"/>
              <a:chExt cx="2230246" cy="2380656"/>
            </a:xfrm>
          </p:grpSpPr>
          <p:cxnSp>
            <p:nvCxnSpPr>
              <p:cNvPr id="10" name="Konektor Panah Lurus 9">
                <a:extLst>
                  <a:ext uri="{FF2B5EF4-FFF2-40B4-BE49-F238E27FC236}">
                    <a16:creationId xmlns:a16="http://schemas.microsoft.com/office/drawing/2014/main" id="{DD0732D2-B98E-2291-4423-713C918F210E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Konektor Panah Lurus 10">
                <a:extLst>
                  <a:ext uri="{FF2B5EF4-FFF2-40B4-BE49-F238E27FC236}">
                    <a16:creationId xmlns:a16="http://schemas.microsoft.com/office/drawing/2014/main" id="{61A62E20-E78C-B232-63E7-28AF88D09B07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Konektor Panah Lurus 11">
                <a:extLst>
                  <a:ext uri="{FF2B5EF4-FFF2-40B4-BE49-F238E27FC236}">
                    <a16:creationId xmlns:a16="http://schemas.microsoft.com/office/drawing/2014/main" id="{E8AA4A85-DCD0-2A23-BEE5-A818DC3E9A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Kotak Teks 12">
                    <a:extLst>
                      <a:ext uri="{FF2B5EF4-FFF2-40B4-BE49-F238E27FC236}">
                        <a16:creationId xmlns:a16="http://schemas.microsoft.com/office/drawing/2014/main" id="{43DAB197-67FF-138F-8AE5-43257D91AC43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737D9CB4-6B0D-ED30-C867-CBF3409C9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E4208E24-8F38-F6D8-A665-BE45BD15439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4E89A767-A876-E70C-EA13-95F36512BEA1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Konektor Panah Lurus 15">
                <a:extLst>
                  <a:ext uri="{FF2B5EF4-FFF2-40B4-BE49-F238E27FC236}">
                    <a16:creationId xmlns:a16="http://schemas.microsoft.com/office/drawing/2014/main" id="{99EE01F6-10B6-1457-4C5B-957B49882E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711" y="4542074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Konektor Panah Lurus 16">
                <a:extLst>
                  <a:ext uri="{FF2B5EF4-FFF2-40B4-BE49-F238E27FC236}">
                    <a16:creationId xmlns:a16="http://schemas.microsoft.com/office/drawing/2014/main" id="{18E295B7-1076-850F-14E4-4FB0E123E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840" y="4571849"/>
                <a:ext cx="859122" cy="2153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5FC6E70F-5738-A00B-F2EF-4C2F9A3EE8A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65" name="Kotak Teks 64">
                    <a:extLst>
                      <a:ext uri="{FF2B5EF4-FFF2-40B4-BE49-F238E27FC236}">
                        <a16:creationId xmlns:a16="http://schemas.microsoft.com/office/drawing/2014/main" id="{AC62065F-767A-B422-3C5D-6884540C2E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6E81791C-A171-FBCF-F802-C6F5A080C6DB}"/>
                      </a:ext>
                    </a:extLst>
                  </p:cNvPr>
                  <p:cNvSpPr txBox="1"/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Kotak Teks 65">
                    <a:extLst>
                      <a:ext uri="{FF2B5EF4-FFF2-40B4-BE49-F238E27FC236}">
                        <a16:creationId xmlns:a16="http://schemas.microsoft.com/office/drawing/2014/main" id="{8E5E262B-DB3C-5D94-8EDF-9DD6888E9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42105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up 21">
              <a:extLst>
                <a:ext uri="{FF2B5EF4-FFF2-40B4-BE49-F238E27FC236}">
                  <a16:creationId xmlns:a16="http://schemas.microsoft.com/office/drawing/2014/main" id="{89D811B6-FA0D-B5DC-9C24-9D75905EB4C6}"/>
                </a:ext>
              </a:extLst>
            </p:cNvPr>
            <p:cNvGrpSpPr/>
            <p:nvPr/>
          </p:nvGrpSpPr>
          <p:grpSpPr>
            <a:xfrm>
              <a:off x="819797" y="982155"/>
              <a:ext cx="1626429" cy="1455611"/>
              <a:chOff x="819797" y="982155"/>
              <a:chExt cx="1626429" cy="1455611"/>
            </a:xfrm>
          </p:grpSpPr>
          <p:sp>
            <p:nvSpPr>
              <p:cNvPr id="7" name="Busur 6">
                <a:extLst>
                  <a:ext uri="{FF2B5EF4-FFF2-40B4-BE49-F238E27FC236}">
                    <a16:creationId xmlns:a16="http://schemas.microsoft.com/office/drawing/2014/main" id="{C61C791B-1027-795E-B6F5-9886D9DDD59D}"/>
                  </a:ext>
                </a:extLst>
              </p:cNvPr>
              <p:cNvSpPr/>
              <p:nvPr/>
            </p:nvSpPr>
            <p:spPr>
              <a:xfrm>
                <a:off x="819797" y="982155"/>
                <a:ext cx="562243" cy="228477"/>
              </a:xfrm>
              <a:prstGeom prst="arc">
                <a:avLst>
                  <a:gd name="adj1" fmla="val 16200000"/>
                  <a:gd name="adj2" fmla="val 10909351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pic>
            <p:nvPicPr>
              <p:cNvPr id="21" name="Gambar 20" descr="Sebuah gambar berisi lingkaran, cuplikan layar&#10;&#10;Deskripsi dibuat secara otomatis">
                <a:extLst>
                  <a:ext uri="{FF2B5EF4-FFF2-40B4-BE49-F238E27FC236}">
                    <a16:creationId xmlns:a16="http://schemas.microsoft.com/office/drawing/2014/main" id="{EAEBAC47-E831-5408-9560-9D55914AA9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0911">
                <a:off x="1083897" y="1415310"/>
                <a:ext cx="1362329" cy="10224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1059969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AEB22868-5899-B3D8-3B54-B996AA2F9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2000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AC70E6DF-497E-EA56-7FF5-E68B5AC63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5283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BD8FC50-E3DD-B16B-0D38-BCEDC4510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8569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EB7C6DC-A7FE-8755-C662-F51FF8D96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7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F6481994-8991-F5E5-FC7E-A792E9E33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16503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916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A6BBABB-BAAB-78EE-7C97-68D36E290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997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E382EA6-9A98-ABB9-907A-AE36B3DF0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1130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569C2B71-2C48-EDCD-D452-C1FD407D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6038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DD6EA940-B8EF-903A-CD8A-723E5EB4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11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88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F8DCD782-EA42-2682-F92E-0664DC49E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3663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1635A92B-8FAA-9E2E-5467-AF67472D4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2670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D28875A4-AAD9-9405-ABE6-066454D4C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7691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B76E35BC-B889-D90F-7318-F55F31AE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322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1DEA202-6177-0EAB-0CBB-04823D4D3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7230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E33734D6-EDF9-A1E6-6C44-BFB83BC5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03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1320383C-9F18-1DC0-B8E0-DA6CB921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2380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AD220A58-84B7-C400-2FE1-A4C5C0B35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2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746C3306-492E-22F4-04DD-AAAA7116A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89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32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9BA6C059-FC41-16B5-9709-D6873140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915" y="1947625"/>
            <a:ext cx="4267200" cy="3200400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8A9294D9-2F93-0883-41F6-048872D0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14" y="1947625"/>
            <a:ext cx="4267200" cy="3200400"/>
          </a:xfrm>
          <a:prstGeom prst="rect">
            <a:avLst/>
          </a:prstGeom>
        </p:spPr>
      </p:pic>
      <p:grpSp>
        <p:nvGrpSpPr>
          <p:cNvPr id="18" name="Grup 17">
            <a:extLst>
              <a:ext uri="{FF2B5EF4-FFF2-40B4-BE49-F238E27FC236}">
                <a16:creationId xmlns:a16="http://schemas.microsoft.com/office/drawing/2014/main" id="{6901AFCB-6ACD-6F24-7069-3C5C45AE7179}"/>
              </a:ext>
            </a:extLst>
          </p:cNvPr>
          <p:cNvGrpSpPr/>
          <p:nvPr/>
        </p:nvGrpSpPr>
        <p:grpSpPr>
          <a:xfrm>
            <a:off x="393404" y="2219833"/>
            <a:ext cx="3238063" cy="2928192"/>
            <a:chOff x="393404" y="2219833"/>
            <a:chExt cx="3238063" cy="2928192"/>
          </a:xfrm>
        </p:grpSpPr>
        <p:pic>
          <p:nvPicPr>
            <p:cNvPr id="16" name="Gambar 15" descr="Sebuah gambar berisi cuplikan layar, kegelapan, hitam, lingkaran&#10;&#10;Deskripsi dibuat secara otomatis">
              <a:extLst>
                <a:ext uri="{FF2B5EF4-FFF2-40B4-BE49-F238E27FC236}">
                  <a16:creationId xmlns:a16="http://schemas.microsoft.com/office/drawing/2014/main" id="{468A1D71-D4B4-6EF1-5202-C0B16398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0562">
              <a:off x="691678" y="2740132"/>
              <a:ext cx="2939789" cy="2206373"/>
            </a:xfrm>
            <a:prstGeom prst="rect">
              <a:avLst/>
            </a:prstGeom>
          </p:spPr>
        </p:pic>
        <p:grpSp>
          <p:nvGrpSpPr>
            <p:cNvPr id="4" name="Grup 3">
              <a:extLst>
                <a:ext uri="{FF2B5EF4-FFF2-40B4-BE49-F238E27FC236}">
                  <a16:creationId xmlns:a16="http://schemas.microsoft.com/office/drawing/2014/main" id="{A359472D-E8C1-C1E6-952C-42BFA0CB46AF}"/>
                </a:ext>
              </a:extLst>
            </p:cNvPr>
            <p:cNvGrpSpPr/>
            <p:nvPr/>
          </p:nvGrpSpPr>
          <p:grpSpPr>
            <a:xfrm>
              <a:off x="393404" y="2219833"/>
              <a:ext cx="3175059" cy="2928192"/>
              <a:chOff x="633828" y="2887195"/>
              <a:chExt cx="2469157" cy="2380656"/>
            </a:xfrm>
          </p:grpSpPr>
          <p:cxnSp>
            <p:nvCxnSpPr>
              <p:cNvPr id="5" name="Konektor Panah Lurus 4">
                <a:extLst>
                  <a:ext uri="{FF2B5EF4-FFF2-40B4-BE49-F238E27FC236}">
                    <a16:creationId xmlns:a16="http://schemas.microsoft.com/office/drawing/2014/main" id="{4BBB3455-6F08-7DBD-5F8A-6B512D407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616" y="4282455"/>
                <a:ext cx="1385458" cy="379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Konektor Panah Lurus 5">
                <a:extLst>
                  <a:ext uri="{FF2B5EF4-FFF2-40B4-BE49-F238E27FC236}">
                    <a16:creationId xmlns:a16="http://schemas.microsoft.com/office/drawing/2014/main" id="{80938C60-2617-4150-B52D-5AB8B26D4EF2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Konektor Panah Lurus 6">
                <a:extLst>
                  <a:ext uri="{FF2B5EF4-FFF2-40B4-BE49-F238E27FC236}">
                    <a16:creationId xmlns:a16="http://schemas.microsoft.com/office/drawing/2014/main" id="{C0A640F4-143B-C073-F26A-BC772EB1D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Kotak Teks 7">
                    <a:extLst>
                      <a:ext uri="{FF2B5EF4-FFF2-40B4-BE49-F238E27FC236}">
                        <a16:creationId xmlns:a16="http://schemas.microsoft.com/office/drawing/2014/main" id="{82FAD87F-C406-F125-D576-4A301254AE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61527" y="458164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8" name="Kotak Teks 7">
                    <a:extLst>
                      <a:ext uri="{FF2B5EF4-FFF2-40B4-BE49-F238E27FC236}">
                        <a16:creationId xmlns:a16="http://schemas.microsoft.com/office/drawing/2014/main" id="{82FAD87F-C406-F125-D576-4A301254AE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1527" y="4581647"/>
                    <a:ext cx="3414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Kotak Teks 8">
                    <a:extLst>
                      <a:ext uri="{FF2B5EF4-FFF2-40B4-BE49-F238E27FC236}">
                        <a16:creationId xmlns:a16="http://schemas.microsoft.com/office/drawing/2014/main" id="{BFCBB6A1-E8AF-3F15-932F-A541B8AA5CCC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Kotak Teks 9">
                    <a:extLst>
                      <a:ext uri="{FF2B5EF4-FFF2-40B4-BE49-F238E27FC236}">
                        <a16:creationId xmlns:a16="http://schemas.microsoft.com/office/drawing/2014/main" id="{E67DA066-CA2F-B472-88D7-B5FBBF36F9AB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Konektor Panah Lurus 10">
                <a:extLst>
                  <a:ext uri="{FF2B5EF4-FFF2-40B4-BE49-F238E27FC236}">
                    <a16:creationId xmlns:a16="http://schemas.microsoft.com/office/drawing/2014/main" id="{D8D9B4E4-319E-99F9-9D8C-3206F1E87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711" y="4542074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Konektor Panah Lurus 11">
                <a:extLst>
                  <a:ext uri="{FF2B5EF4-FFF2-40B4-BE49-F238E27FC236}">
                    <a16:creationId xmlns:a16="http://schemas.microsoft.com/office/drawing/2014/main" id="{DB987AD0-935E-CAAE-FFC5-2B4F9DF9C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840" y="4571849"/>
                <a:ext cx="859122" cy="2153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Kotak Teks 12">
                    <a:extLst>
                      <a:ext uri="{FF2B5EF4-FFF2-40B4-BE49-F238E27FC236}">
                        <a16:creationId xmlns:a16="http://schemas.microsoft.com/office/drawing/2014/main" id="{CCB017D5-BB95-75F6-3DCF-8ABB2EE340C3}"/>
                      </a:ext>
                    </a:extLst>
                  </p:cNvPr>
                  <p:cNvSpPr txBox="1"/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65" name="Kotak Teks 64">
                    <a:extLst>
                      <a:ext uri="{FF2B5EF4-FFF2-40B4-BE49-F238E27FC236}">
                        <a16:creationId xmlns:a16="http://schemas.microsoft.com/office/drawing/2014/main" id="{AC62065F-767A-B422-3C5D-6884540C2E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A8BA6816-8E74-5B0B-FD3A-C18223B846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Kotak Teks 65">
                    <a:extLst>
                      <a:ext uri="{FF2B5EF4-FFF2-40B4-BE49-F238E27FC236}">
                        <a16:creationId xmlns:a16="http://schemas.microsoft.com/office/drawing/2014/main" id="{8E5E262B-DB3C-5D94-8EDF-9DD6888E9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42105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18275673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7354E77C-A87C-48B4-195D-5892F1684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5917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83BCA982-0437-13FA-31C3-B3DFEC491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661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F97B6B64-357C-1D92-D444-2957B18F2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1222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ED801E46-F92E-2986-AD54-E10AE482B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4713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17DA3B1D-5EED-C859-4234-588438BC0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539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36320D25-5685-4656-8818-E0166A854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296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5702DB08-B8BA-CE7C-9C0A-7173EC5B0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0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F481AF05-3DAC-C229-2AED-2C9BCFF2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80" y="213820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192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97171E57-DE6B-1BBB-056D-294C2912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51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0761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C6E838B9-E206-625F-1699-83A1FE4E5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897" y="1428750"/>
            <a:ext cx="5334000" cy="4000500"/>
          </a:xfrm>
          <a:prstGeom prst="rect">
            <a:avLst/>
          </a:prstGeom>
        </p:spPr>
      </p:pic>
      <p:grpSp>
        <p:nvGrpSpPr>
          <p:cNvPr id="21" name="Grup 20">
            <a:extLst>
              <a:ext uri="{FF2B5EF4-FFF2-40B4-BE49-F238E27FC236}">
                <a16:creationId xmlns:a16="http://schemas.microsoft.com/office/drawing/2014/main" id="{DDF76B9E-DBE7-5271-36B8-EBCFCED3AF3D}"/>
              </a:ext>
            </a:extLst>
          </p:cNvPr>
          <p:cNvGrpSpPr/>
          <p:nvPr/>
        </p:nvGrpSpPr>
        <p:grpSpPr>
          <a:xfrm>
            <a:off x="988828" y="1233378"/>
            <a:ext cx="4446614" cy="3678864"/>
            <a:chOff x="988828" y="1233378"/>
            <a:chExt cx="4446614" cy="3678864"/>
          </a:xfrm>
        </p:grpSpPr>
        <p:grpSp>
          <p:nvGrpSpPr>
            <p:cNvPr id="3" name="Grup 2">
              <a:extLst>
                <a:ext uri="{FF2B5EF4-FFF2-40B4-BE49-F238E27FC236}">
                  <a16:creationId xmlns:a16="http://schemas.microsoft.com/office/drawing/2014/main" id="{4B16FC10-88D8-51BA-C3F1-4809533E3509}"/>
                </a:ext>
              </a:extLst>
            </p:cNvPr>
            <p:cNvGrpSpPr/>
            <p:nvPr/>
          </p:nvGrpSpPr>
          <p:grpSpPr>
            <a:xfrm>
              <a:off x="988828" y="1233378"/>
              <a:ext cx="4446614" cy="3678864"/>
              <a:chOff x="633828" y="2887195"/>
              <a:chExt cx="2703494" cy="2380656"/>
            </a:xfrm>
          </p:grpSpPr>
          <p:cxnSp>
            <p:nvCxnSpPr>
              <p:cNvPr id="4" name="Konektor Panah Lurus 3">
                <a:extLst>
                  <a:ext uri="{FF2B5EF4-FFF2-40B4-BE49-F238E27FC236}">
                    <a16:creationId xmlns:a16="http://schemas.microsoft.com/office/drawing/2014/main" id="{5D8EADCE-3CB3-D012-5A2E-B123FB94B2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616" y="4282455"/>
                <a:ext cx="1579393" cy="3888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Konektor Panah Lurus 4">
                <a:extLst>
                  <a:ext uri="{FF2B5EF4-FFF2-40B4-BE49-F238E27FC236}">
                    <a16:creationId xmlns:a16="http://schemas.microsoft.com/office/drawing/2014/main" id="{2B63DC36-6F14-5FB2-948F-59D93374B250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Konektor Panah Lurus 5">
                <a:extLst>
                  <a:ext uri="{FF2B5EF4-FFF2-40B4-BE49-F238E27FC236}">
                    <a16:creationId xmlns:a16="http://schemas.microsoft.com/office/drawing/2014/main" id="{D2BA9F26-B754-D4C0-ABF8-95E434313B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Kotak Teks 6">
                <a:extLst>
                  <a:ext uri="{FF2B5EF4-FFF2-40B4-BE49-F238E27FC236}">
                    <a16:creationId xmlns:a16="http://schemas.microsoft.com/office/drawing/2014/main" id="{0D53CBF7-4343-F38D-4734-5E3C47910DA0}"/>
                  </a:ext>
                </a:extLst>
              </p:cNvPr>
              <p:cNvSpPr txBox="1"/>
              <p:nvPr/>
            </p:nvSpPr>
            <p:spPr>
              <a:xfrm>
                <a:off x="2995864" y="4369279"/>
                <a:ext cx="341458" cy="239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d-ID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Kotak Teks 7">
                    <a:extLst>
                      <a:ext uri="{FF2B5EF4-FFF2-40B4-BE49-F238E27FC236}">
                        <a16:creationId xmlns:a16="http://schemas.microsoft.com/office/drawing/2014/main" id="{7900B7F6-E27F-CA3F-CFF8-FD8677ED5F2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Kotak Teks 8">
                    <a:extLst>
                      <a:ext uri="{FF2B5EF4-FFF2-40B4-BE49-F238E27FC236}">
                        <a16:creationId xmlns:a16="http://schemas.microsoft.com/office/drawing/2014/main" id="{E0BD9E70-B29B-D889-1974-488A9CC938CA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Konektor Panah Lurus 9">
                <a:extLst>
                  <a:ext uri="{FF2B5EF4-FFF2-40B4-BE49-F238E27FC236}">
                    <a16:creationId xmlns:a16="http://schemas.microsoft.com/office/drawing/2014/main" id="{2EFA7B93-5490-E487-52AB-38E569ADF7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711" y="4542074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Konektor Panah Lurus 10">
                <a:extLst>
                  <a:ext uri="{FF2B5EF4-FFF2-40B4-BE49-F238E27FC236}">
                    <a16:creationId xmlns:a16="http://schemas.microsoft.com/office/drawing/2014/main" id="{30DC528A-D574-D335-10FA-CD6C362796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840" y="4571849"/>
                <a:ext cx="845989" cy="223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Kotak Teks 11">
                    <a:extLst>
                      <a:ext uri="{FF2B5EF4-FFF2-40B4-BE49-F238E27FC236}">
                        <a16:creationId xmlns:a16="http://schemas.microsoft.com/office/drawing/2014/main" id="{1A9BEB1C-53FA-4C8D-02C6-24648757207F}"/>
                      </a:ext>
                    </a:extLst>
                  </p:cNvPr>
                  <p:cNvSpPr txBox="1"/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65" name="Kotak Teks 64">
                    <a:extLst>
                      <a:ext uri="{FF2B5EF4-FFF2-40B4-BE49-F238E27FC236}">
                        <a16:creationId xmlns:a16="http://schemas.microsoft.com/office/drawing/2014/main" id="{AC62065F-767A-B422-3C5D-6884540C2E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Kotak Teks 12">
                    <a:extLst>
                      <a:ext uri="{FF2B5EF4-FFF2-40B4-BE49-F238E27FC236}">
                        <a16:creationId xmlns:a16="http://schemas.microsoft.com/office/drawing/2014/main" id="{11559E0F-9233-F18E-BA28-44A957FA1E12}"/>
                      </a:ext>
                    </a:extLst>
                  </p:cNvPr>
                  <p:cNvSpPr txBox="1"/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Kotak Teks 65">
                    <a:extLst>
                      <a:ext uri="{FF2B5EF4-FFF2-40B4-BE49-F238E27FC236}">
                        <a16:creationId xmlns:a16="http://schemas.microsoft.com/office/drawing/2014/main" id="{8E5E262B-DB3C-5D94-8EDF-9DD6888E9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42105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5" name="Gambar 14" descr="Sebuah gambar berisi cuplikan layar, kegelapan, hitam, lingkaran&#10;&#10;Deskripsi dibuat secara otomatis">
              <a:extLst>
                <a:ext uri="{FF2B5EF4-FFF2-40B4-BE49-F238E27FC236}">
                  <a16:creationId xmlns:a16="http://schemas.microsoft.com/office/drawing/2014/main" id="{89DE0B4E-F48D-5370-7A82-624334AF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6425">
              <a:off x="1475572" y="2095409"/>
              <a:ext cx="3184819" cy="23902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Kotak Teks 18">
                  <a:extLst>
                    <a:ext uri="{FF2B5EF4-FFF2-40B4-BE49-F238E27FC236}">
                      <a16:creationId xmlns:a16="http://schemas.microsoft.com/office/drawing/2014/main" id="{CC91556B-5B7D-1E33-4107-6188D045D072}"/>
                    </a:ext>
                  </a:extLst>
                </p:cNvPr>
                <p:cNvSpPr txBox="1"/>
                <p:nvPr/>
              </p:nvSpPr>
              <p:spPr>
                <a:xfrm>
                  <a:off x="4799849" y="3939848"/>
                  <a:ext cx="5616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9" name="Kotak Teks 18">
                  <a:extLst>
                    <a:ext uri="{FF2B5EF4-FFF2-40B4-BE49-F238E27FC236}">
                      <a16:creationId xmlns:a16="http://schemas.microsoft.com/office/drawing/2014/main" id="{CC91556B-5B7D-1E33-4107-6188D045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49" y="3939848"/>
                  <a:ext cx="561618" cy="36933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7770980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7916BC20-5A6A-489A-7DCE-904B6EFF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149" y="3547287"/>
            <a:ext cx="4267200" cy="3200400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664545DD-EE58-7CEA-2FBC-41B1A34B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540" y="3526022"/>
            <a:ext cx="4267200" cy="3200400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194D48E-9E67-A525-B37F-F2A101E82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149" y="110313"/>
            <a:ext cx="4267200" cy="3200400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513DDDEA-BC3B-DB93-D37E-58786472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540" y="110313"/>
            <a:ext cx="4267200" cy="3200400"/>
          </a:xfrm>
          <a:prstGeom prst="rect">
            <a:avLst/>
          </a:prstGeom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84B58B3B-B2AE-E148-A1FA-5F247BE14E33}"/>
              </a:ext>
            </a:extLst>
          </p:cNvPr>
          <p:cNvGrpSpPr/>
          <p:nvPr/>
        </p:nvGrpSpPr>
        <p:grpSpPr>
          <a:xfrm>
            <a:off x="-63998" y="3666959"/>
            <a:ext cx="3581355" cy="3375182"/>
            <a:chOff x="988828" y="1233378"/>
            <a:chExt cx="4446614" cy="3678864"/>
          </a:xfrm>
        </p:grpSpPr>
        <p:grpSp>
          <p:nvGrpSpPr>
            <p:cNvPr id="7" name="Grup 6">
              <a:extLst>
                <a:ext uri="{FF2B5EF4-FFF2-40B4-BE49-F238E27FC236}">
                  <a16:creationId xmlns:a16="http://schemas.microsoft.com/office/drawing/2014/main" id="{AB8CFBBC-45D6-A69F-9022-838F32E407D1}"/>
                </a:ext>
              </a:extLst>
            </p:cNvPr>
            <p:cNvGrpSpPr/>
            <p:nvPr/>
          </p:nvGrpSpPr>
          <p:grpSpPr>
            <a:xfrm>
              <a:off x="988828" y="1233378"/>
              <a:ext cx="4446614" cy="3678864"/>
              <a:chOff x="633828" y="2887195"/>
              <a:chExt cx="2703494" cy="2380656"/>
            </a:xfrm>
          </p:grpSpPr>
          <p:cxnSp>
            <p:nvCxnSpPr>
              <p:cNvPr id="10" name="Konektor Panah Lurus 9">
                <a:extLst>
                  <a:ext uri="{FF2B5EF4-FFF2-40B4-BE49-F238E27FC236}">
                    <a16:creationId xmlns:a16="http://schemas.microsoft.com/office/drawing/2014/main" id="{84D50006-402B-F10A-E05B-EE79C863D2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616" y="4282455"/>
                <a:ext cx="1579393" cy="3888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Konektor Panah Lurus 10">
                <a:extLst>
                  <a:ext uri="{FF2B5EF4-FFF2-40B4-BE49-F238E27FC236}">
                    <a16:creationId xmlns:a16="http://schemas.microsoft.com/office/drawing/2014/main" id="{3C6BE703-9C9E-F56C-CF95-728CFE17674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Konektor Panah Lurus 11">
                <a:extLst>
                  <a:ext uri="{FF2B5EF4-FFF2-40B4-BE49-F238E27FC236}">
                    <a16:creationId xmlns:a16="http://schemas.microsoft.com/office/drawing/2014/main" id="{2F77D718-4E7A-34E6-187F-4FA7747104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Kotak Teks 12">
                <a:extLst>
                  <a:ext uri="{FF2B5EF4-FFF2-40B4-BE49-F238E27FC236}">
                    <a16:creationId xmlns:a16="http://schemas.microsoft.com/office/drawing/2014/main" id="{B02F444C-1E1B-CEEA-FD14-F2AC79F3ECBB}"/>
                  </a:ext>
                </a:extLst>
              </p:cNvPr>
              <p:cNvSpPr txBox="1"/>
              <p:nvPr/>
            </p:nvSpPr>
            <p:spPr>
              <a:xfrm>
                <a:off x="2995864" y="4369279"/>
                <a:ext cx="341458" cy="239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d-ID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6B0C1A9B-D15E-8CAD-53DB-8A7C5D19C70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F21494CD-09E8-B034-7C8A-78905FC2ED44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Konektor Panah Lurus 15">
                <a:extLst>
                  <a:ext uri="{FF2B5EF4-FFF2-40B4-BE49-F238E27FC236}">
                    <a16:creationId xmlns:a16="http://schemas.microsoft.com/office/drawing/2014/main" id="{58866DCC-9B55-71CA-3CB2-ECF43D1825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711" y="4542074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Konektor Panah Lurus 16">
                <a:extLst>
                  <a:ext uri="{FF2B5EF4-FFF2-40B4-BE49-F238E27FC236}">
                    <a16:creationId xmlns:a16="http://schemas.microsoft.com/office/drawing/2014/main" id="{B0900CB8-4E99-D122-F162-294BB2F43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840" y="4571849"/>
                <a:ext cx="845989" cy="223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DACE5A2A-40EC-9420-3BC8-005659539AD1}"/>
                      </a:ext>
                    </a:extLst>
                  </p:cNvPr>
                  <p:cNvSpPr txBox="1"/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65" name="Kotak Teks 64">
                    <a:extLst>
                      <a:ext uri="{FF2B5EF4-FFF2-40B4-BE49-F238E27FC236}">
                        <a16:creationId xmlns:a16="http://schemas.microsoft.com/office/drawing/2014/main" id="{AC62065F-767A-B422-3C5D-6884540C2E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F00231D2-30E3-E359-5476-A527B4F87F62}"/>
                      </a:ext>
                    </a:extLst>
                  </p:cNvPr>
                  <p:cNvSpPr txBox="1"/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Kotak Teks 65">
                    <a:extLst>
                      <a:ext uri="{FF2B5EF4-FFF2-40B4-BE49-F238E27FC236}">
                        <a16:creationId xmlns:a16="http://schemas.microsoft.com/office/drawing/2014/main" id="{8E5E262B-DB3C-5D94-8EDF-9DD6888E9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42105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" name="Gambar 7" descr="Sebuah gambar berisi cuplikan layar, kegelapan, hitam, lingkaran&#10;&#10;Deskripsi dibuat secara otomatis">
              <a:extLst>
                <a:ext uri="{FF2B5EF4-FFF2-40B4-BE49-F238E27FC236}">
                  <a16:creationId xmlns:a16="http://schemas.microsoft.com/office/drawing/2014/main" id="{9210302D-C08C-41A6-BA36-C02D08184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6425">
              <a:off x="1475572" y="2095409"/>
              <a:ext cx="3184819" cy="23902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C5FCD767-29B0-7AA3-93DF-2332B08E689B}"/>
                    </a:ext>
                  </a:extLst>
                </p:cNvPr>
                <p:cNvSpPr txBox="1"/>
                <p:nvPr/>
              </p:nvSpPr>
              <p:spPr>
                <a:xfrm>
                  <a:off x="4799849" y="3939848"/>
                  <a:ext cx="5616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C5FCD767-29B0-7AA3-93DF-2332B08E68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49" y="3939848"/>
                  <a:ext cx="561618" cy="36933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449334CB-673A-4F13-1C2E-F797496D8A66}"/>
              </a:ext>
            </a:extLst>
          </p:cNvPr>
          <p:cNvGrpSpPr/>
          <p:nvPr/>
        </p:nvGrpSpPr>
        <p:grpSpPr>
          <a:xfrm>
            <a:off x="1194913" y="2167391"/>
            <a:ext cx="3218156" cy="2791788"/>
            <a:chOff x="393404" y="2219833"/>
            <a:chExt cx="3238063" cy="2928192"/>
          </a:xfrm>
        </p:grpSpPr>
        <p:pic>
          <p:nvPicPr>
            <p:cNvPr id="32" name="Gambar 31" descr="Sebuah gambar berisi cuplikan layar, kegelapan, hitam, lingkaran&#10;&#10;Deskripsi dibuat secara otomatis">
              <a:extLst>
                <a:ext uri="{FF2B5EF4-FFF2-40B4-BE49-F238E27FC236}">
                  <a16:creationId xmlns:a16="http://schemas.microsoft.com/office/drawing/2014/main" id="{A6A7DFDA-7B49-F462-901E-B723ACEF9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0562">
              <a:off x="691678" y="2740132"/>
              <a:ext cx="2939789" cy="2206373"/>
            </a:xfrm>
            <a:prstGeom prst="rect">
              <a:avLst/>
            </a:prstGeom>
          </p:spPr>
        </p:pic>
        <p:grpSp>
          <p:nvGrpSpPr>
            <p:cNvPr id="33" name="Grup 32">
              <a:extLst>
                <a:ext uri="{FF2B5EF4-FFF2-40B4-BE49-F238E27FC236}">
                  <a16:creationId xmlns:a16="http://schemas.microsoft.com/office/drawing/2014/main" id="{341D86E5-E6D5-666D-B738-D95AC6CE53FF}"/>
                </a:ext>
              </a:extLst>
            </p:cNvPr>
            <p:cNvGrpSpPr/>
            <p:nvPr/>
          </p:nvGrpSpPr>
          <p:grpSpPr>
            <a:xfrm>
              <a:off x="393404" y="2219833"/>
              <a:ext cx="3175059" cy="2928192"/>
              <a:chOff x="633828" y="2887195"/>
              <a:chExt cx="2469157" cy="2380656"/>
            </a:xfrm>
          </p:grpSpPr>
          <p:cxnSp>
            <p:nvCxnSpPr>
              <p:cNvPr id="34" name="Konektor Panah Lurus 33">
                <a:extLst>
                  <a:ext uri="{FF2B5EF4-FFF2-40B4-BE49-F238E27FC236}">
                    <a16:creationId xmlns:a16="http://schemas.microsoft.com/office/drawing/2014/main" id="{61F1BCE9-A198-7B7E-8977-EA59DA06C8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8616" y="4282455"/>
                <a:ext cx="1385458" cy="379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Konektor Panah Lurus 34">
                <a:extLst>
                  <a:ext uri="{FF2B5EF4-FFF2-40B4-BE49-F238E27FC236}">
                    <a16:creationId xmlns:a16="http://schemas.microsoft.com/office/drawing/2014/main" id="{BF2BDD01-A3DA-465D-3CBA-DDA0925B729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Konektor Panah Lurus 35">
                <a:extLst>
                  <a:ext uri="{FF2B5EF4-FFF2-40B4-BE49-F238E27FC236}">
                    <a16:creationId xmlns:a16="http://schemas.microsoft.com/office/drawing/2014/main" id="{EB8867DA-AE99-FD1E-8BE2-7020FBC157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Kotak Teks 36">
                    <a:extLst>
                      <a:ext uri="{FF2B5EF4-FFF2-40B4-BE49-F238E27FC236}">
                        <a16:creationId xmlns:a16="http://schemas.microsoft.com/office/drawing/2014/main" id="{5C6E5521-A677-DC7C-A36B-53CC17DD09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61527" y="458164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37" name="Kotak Teks 36">
                    <a:extLst>
                      <a:ext uri="{FF2B5EF4-FFF2-40B4-BE49-F238E27FC236}">
                        <a16:creationId xmlns:a16="http://schemas.microsoft.com/office/drawing/2014/main" id="{5C6E5521-A677-DC7C-A36B-53CC17DD09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1527" y="4581647"/>
                    <a:ext cx="341458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Kotak Teks 37">
                    <a:extLst>
                      <a:ext uri="{FF2B5EF4-FFF2-40B4-BE49-F238E27FC236}">
                        <a16:creationId xmlns:a16="http://schemas.microsoft.com/office/drawing/2014/main" id="{5A531EA2-E130-C6DD-2A0B-00DAF8BEDBE5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Kotak Teks 38">
                    <a:extLst>
                      <a:ext uri="{FF2B5EF4-FFF2-40B4-BE49-F238E27FC236}">
                        <a16:creationId xmlns:a16="http://schemas.microsoft.com/office/drawing/2014/main" id="{9B43FD8C-F87F-DFFA-F3A1-018276F8886C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Konektor Panah Lurus 39">
                <a:extLst>
                  <a:ext uri="{FF2B5EF4-FFF2-40B4-BE49-F238E27FC236}">
                    <a16:creationId xmlns:a16="http://schemas.microsoft.com/office/drawing/2014/main" id="{AC957EAD-390A-67DF-074F-99EBD59D5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711" y="4542074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Konektor Panah Lurus 40">
                <a:extLst>
                  <a:ext uri="{FF2B5EF4-FFF2-40B4-BE49-F238E27FC236}">
                    <a16:creationId xmlns:a16="http://schemas.microsoft.com/office/drawing/2014/main" id="{4C7D9ACC-5B40-9298-EF61-8F0E6C30E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840" y="4571849"/>
                <a:ext cx="859122" cy="2153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Kotak Teks 41">
                    <a:extLst>
                      <a:ext uri="{FF2B5EF4-FFF2-40B4-BE49-F238E27FC236}">
                        <a16:creationId xmlns:a16="http://schemas.microsoft.com/office/drawing/2014/main" id="{134473B8-A016-C1F3-43A9-D001F13E60E9}"/>
                      </a:ext>
                    </a:extLst>
                  </p:cNvPr>
                  <p:cNvSpPr txBox="1"/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65" name="Kotak Teks 64">
                    <a:extLst>
                      <a:ext uri="{FF2B5EF4-FFF2-40B4-BE49-F238E27FC236}">
                        <a16:creationId xmlns:a16="http://schemas.microsoft.com/office/drawing/2014/main" id="{AC62065F-767A-B422-3C5D-6884540C2E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Kotak Teks 42">
                    <a:extLst>
                      <a:ext uri="{FF2B5EF4-FFF2-40B4-BE49-F238E27FC236}">
                        <a16:creationId xmlns:a16="http://schemas.microsoft.com/office/drawing/2014/main" id="{33F1DE6E-686E-2DA1-AB65-27946E3480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Kotak Teks 65">
                    <a:extLst>
                      <a:ext uri="{FF2B5EF4-FFF2-40B4-BE49-F238E27FC236}">
                        <a16:creationId xmlns:a16="http://schemas.microsoft.com/office/drawing/2014/main" id="{8E5E262B-DB3C-5D94-8EDF-9DD6888E9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42105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4" name="Grup 43">
            <a:extLst>
              <a:ext uri="{FF2B5EF4-FFF2-40B4-BE49-F238E27FC236}">
                <a16:creationId xmlns:a16="http://schemas.microsoft.com/office/drawing/2014/main" id="{57AA921E-4714-48DF-B73F-B0C6E7AF8E40}"/>
              </a:ext>
            </a:extLst>
          </p:cNvPr>
          <p:cNvGrpSpPr/>
          <p:nvPr/>
        </p:nvGrpSpPr>
        <p:grpSpPr>
          <a:xfrm>
            <a:off x="-122040" y="933185"/>
            <a:ext cx="2410644" cy="2528395"/>
            <a:chOff x="223285" y="531628"/>
            <a:chExt cx="2410644" cy="2528395"/>
          </a:xfrm>
        </p:grpSpPr>
        <p:grpSp>
          <p:nvGrpSpPr>
            <p:cNvPr id="45" name="Grup 44">
              <a:extLst>
                <a:ext uri="{FF2B5EF4-FFF2-40B4-BE49-F238E27FC236}">
                  <a16:creationId xmlns:a16="http://schemas.microsoft.com/office/drawing/2014/main" id="{AB90F981-30C5-4450-B8DC-27F5E2D459A0}"/>
                </a:ext>
              </a:extLst>
            </p:cNvPr>
            <p:cNvGrpSpPr/>
            <p:nvPr/>
          </p:nvGrpSpPr>
          <p:grpSpPr>
            <a:xfrm>
              <a:off x="223285" y="531628"/>
              <a:ext cx="2410644" cy="2528395"/>
              <a:chOff x="633828" y="2887195"/>
              <a:chExt cx="2230246" cy="2380656"/>
            </a:xfrm>
          </p:grpSpPr>
          <p:cxnSp>
            <p:nvCxnSpPr>
              <p:cNvPr id="49" name="Konektor Panah Lurus 48">
                <a:extLst>
                  <a:ext uri="{FF2B5EF4-FFF2-40B4-BE49-F238E27FC236}">
                    <a16:creationId xmlns:a16="http://schemas.microsoft.com/office/drawing/2014/main" id="{7D04E831-E721-C0FB-35D1-224F3447CB68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Konektor Panah Lurus 49">
                <a:extLst>
                  <a:ext uri="{FF2B5EF4-FFF2-40B4-BE49-F238E27FC236}">
                    <a16:creationId xmlns:a16="http://schemas.microsoft.com/office/drawing/2014/main" id="{3B7A9393-5227-4558-295A-8F462D66B073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Konektor Panah Lurus 50">
                <a:extLst>
                  <a:ext uri="{FF2B5EF4-FFF2-40B4-BE49-F238E27FC236}">
                    <a16:creationId xmlns:a16="http://schemas.microsoft.com/office/drawing/2014/main" id="{D3C1D630-20C6-A200-63DA-9F1B8DC911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Kotak Teks 51">
                    <a:extLst>
                      <a:ext uri="{FF2B5EF4-FFF2-40B4-BE49-F238E27FC236}">
                        <a16:creationId xmlns:a16="http://schemas.microsoft.com/office/drawing/2014/main" id="{61B21152-4F84-051F-D001-EEEA6D01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737D9CB4-6B0D-ED30-C867-CBF3409C9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Kotak Teks 52">
                    <a:extLst>
                      <a:ext uri="{FF2B5EF4-FFF2-40B4-BE49-F238E27FC236}">
                        <a16:creationId xmlns:a16="http://schemas.microsoft.com/office/drawing/2014/main" id="{0F1A21E6-EEA4-C5F0-AA0D-84C612F9F7F6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Kotak Teks 53">
                    <a:extLst>
                      <a:ext uri="{FF2B5EF4-FFF2-40B4-BE49-F238E27FC236}">
                        <a16:creationId xmlns:a16="http://schemas.microsoft.com/office/drawing/2014/main" id="{2E9473D0-DF4E-594E-F890-C7220FC86B5D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Konektor Panah Lurus 54">
                <a:extLst>
                  <a:ext uri="{FF2B5EF4-FFF2-40B4-BE49-F238E27FC236}">
                    <a16:creationId xmlns:a16="http://schemas.microsoft.com/office/drawing/2014/main" id="{9F72D6AB-A9F3-4F90-348D-9EA1816086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711" y="4542074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Konektor Panah Lurus 55">
                <a:extLst>
                  <a:ext uri="{FF2B5EF4-FFF2-40B4-BE49-F238E27FC236}">
                    <a16:creationId xmlns:a16="http://schemas.microsoft.com/office/drawing/2014/main" id="{C6B32CC2-AF91-13C6-6746-EC0A07E0A3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840" y="4571849"/>
                <a:ext cx="859122" cy="2153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Kotak Teks 56">
                    <a:extLst>
                      <a:ext uri="{FF2B5EF4-FFF2-40B4-BE49-F238E27FC236}">
                        <a16:creationId xmlns:a16="http://schemas.microsoft.com/office/drawing/2014/main" id="{8D3D97A1-90A7-C2DE-7385-9D212AC60DA7}"/>
                      </a:ext>
                    </a:extLst>
                  </p:cNvPr>
                  <p:cNvSpPr txBox="1"/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65" name="Kotak Teks 64">
                    <a:extLst>
                      <a:ext uri="{FF2B5EF4-FFF2-40B4-BE49-F238E27FC236}">
                        <a16:creationId xmlns:a16="http://schemas.microsoft.com/office/drawing/2014/main" id="{AC62065F-767A-B422-3C5D-6884540C2E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Kotak Teks 57">
                    <a:extLst>
                      <a:ext uri="{FF2B5EF4-FFF2-40B4-BE49-F238E27FC236}">
                        <a16:creationId xmlns:a16="http://schemas.microsoft.com/office/drawing/2014/main" id="{2A182996-F97C-58B5-C9C4-71B17728E5CA}"/>
                      </a:ext>
                    </a:extLst>
                  </p:cNvPr>
                  <p:cNvSpPr txBox="1"/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Kotak Teks 65">
                    <a:extLst>
                      <a:ext uri="{FF2B5EF4-FFF2-40B4-BE49-F238E27FC236}">
                        <a16:creationId xmlns:a16="http://schemas.microsoft.com/office/drawing/2014/main" id="{8E5E262B-DB3C-5D94-8EDF-9DD6888E9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r="-42105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up 45">
              <a:extLst>
                <a:ext uri="{FF2B5EF4-FFF2-40B4-BE49-F238E27FC236}">
                  <a16:creationId xmlns:a16="http://schemas.microsoft.com/office/drawing/2014/main" id="{A98737E6-B3CC-22AF-02BF-A578E7CDBC85}"/>
                </a:ext>
              </a:extLst>
            </p:cNvPr>
            <p:cNvGrpSpPr/>
            <p:nvPr/>
          </p:nvGrpSpPr>
          <p:grpSpPr>
            <a:xfrm>
              <a:off x="819797" y="982155"/>
              <a:ext cx="1626429" cy="1455611"/>
              <a:chOff x="819797" y="982155"/>
              <a:chExt cx="1626429" cy="1455611"/>
            </a:xfrm>
          </p:grpSpPr>
          <p:sp>
            <p:nvSpPr>
              <p:cNvPr id="47" name="Busur 46">
                <a:extLst>
                  <a:ext uri="{FF2B5EF4-FFF2-40B4-BE49-F238E27FC236}">
                    <a16:creationId xmlns:a16="http://schemas.microsoft.com/office/drawing/2014/main" id="{23E3A6B8-3D3B-E20B-1EEE-176D80B780A4}"/>
                  </a:ext>
                </a:extLst>
              </p:cNvPr>
              <p:cNvSpPr/>
              <p:nvPr/>
            </p:nvSpPr>
            <p:spPr>
              <a:xfrm>
                <a:off x="819797" y="982155"/>
                <a:ext cx="562243" cy="228477"/>
              </a:xfrm>
              <a:prstGeom prst="arc">
                <a:avLst>
                  <a:gd name="adj1" fmla="val 16200000"/>
                  <a:gd name="adj2" fmla="val 10909351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pic>
            <p:nvPicPr>
              <p:cNvPr id="48" name="Gambar 47" descr="Sebuah gambar berisi lingkaran, cuplikan layar&#10;&#10;Deskripsi dibuat secara otomatis">
                <a:extLst>
                  <a:ext uri="{FF2B5EF4-FFF2-40B4-BE49-F238E27FC236}">
                    <a16:creationId xmlns:a16="http://schemas.microsoft.com/office/drawing/2014/main" id="{17632948-62F6-FFCC-E317-86BD9424B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0911">
                <a:off x="1083897" y="1415310"/>
                <a:ext cx="1362329" cy="1022456"/>
              </a:xfrm>
              <a:prstGeom prst="rect">
                <a:avLst/>
              </a:prstGeom>
            </p:spPr>
          </p:pic>
        </p:grpSp>
      </p:grpSp>
      <p:grpSp>
        <p:nvGrpSpPr>
          <p:cNvPr id="59" name="Grup 58">
            <a:extLst>
              <a:ext uri="{FF2B5EF4-FFF2-40B4-BE49-F238E27FC236}">
                <a16:creationId xmlns:a16="http://schemas.microsoft.com/office/drawing/2014/main" id="{45C58FC5-6BC2-F678-30D2-B696EBB2946B}"/>
              </a:ext>
            </a:extLst>
          </p:cNvPr>
          <p:cNvGrpSpPr/>
          <p:nvPr/>
        </p:nvGrpSpPr>
        <p:grpSpPr>
          <a:xfrm>
            <a:off x="1828186" y="-54"/>
            <a:ext cx="1982595" cy="2220606"/>
            <a:chOff x="8560076" y="1324458"/>
            <a:chExt cx="1982595" cy="2220606"/>
          </a:xfrm>
        </p:grpSpPr>
        <p:grpSp>
          <p:nvGrpSpPr>
            <p:cNvPr id="60" name="Grup 59">
              <a:extLst>
                <a:ext uri="{FF2B5EF4-FFF2-40B4-BE49-F238E27FC236}">
                  <a16:creationId xmlns:a16="http://schemas.microsoft.com/office/drawing/2014/main" id="{DFDCD753-2BDF-3AF1-E1E6-9DAFCE66ED14}"/>
                </a:ext>
              </a:extLst>
            </p:cNvPr>
            <p:cNvGrpSpPr/>
            <p:nvPr/>
          </p:nvGrpSpPr>
          <p:grpSpPr>
            <a:xfrm>
              <a:off x="8560076" y="1324458"/>
              <a:ext cx="1982595" cy="2220606"/>
              <a:chOff x="178971" y="1697355"/>
              <a:chExt cx="1982595" cy="2220606"/>
            </a:xfrm>
          </p:grpSpPr>
          <p:pic>
            <p:nvPicPr>
              <p:cNvPr id="62" name="Gambar 61" descr="Sebuah gambar berisi cuplikan layar, lingkaran, hitam, cahaya&#10;&#10;Deskripsi dibuat secara otomatis">
                <a:extLst>
                  <a:ext uri="{FF2B5EF4-FFF2-40B4-BE49-F238E27FC236}">
                    <a16:creationId xmlns:a16="http://schemas.microsoft.com/office/drawing/2014/main" id="{38693093-DD89-2D61-CA29-447F4AC80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8635">
                <a:off x="477508" y="2175959"/>
                <a:ext cx="1515142" cy="1137146"/>
              </a:xfrm>
              <a:prstGeom prst="rect">
                <a:avLst/>
              </a:prstGeom>
            </p:spPr>
          </p:pic>
          <p:grpSp>
            <p:nvGrpSpPr>
              <p:cNvPr id="63" name="Grup 62">
                <a:extLst>
                  <a:ext uri="{FF2B5EF4-FFF2-40B4-BE49-F238E27FC236}">
                    <a16:creationId xmlns:a16="http://schemas.microsoft.com/office/drawing/2014/main" id="{4232AE69-44AE-5968-07E4-9620C5CEA1B9}"/>
                  </a:ext>
                </a:extLst>
              </p:cNvPr>
              <p:cNvGrpSpPr/>
              <p:nvPr/>
            </p:nvGrpSpPr>
            <p:grpSpPr>
              <a:xfrm>
                <a:off x="178971" y="1697355"/>
                <a:ext cx="1982595" cy="2220606"/>
                <a:chOff x="633828" y="2887195"/>
                <a:chExt cx="2230246" cy="2380656"/>
              </a:xfrm>
            </p:grpSpPr>
            <p:cxnSp>
              <p:nvCxnSpPr>
                <p:cNvPr id="64" name="Konektor Panah Lurus 63">
                  <a:extLst>
                    <a:ext uri="{FF2B5EF4-FFF2-40B4-BE49-F238E27FC236}">
                      <a16:creationId xmlns:a16="http://schemas.microsoft.com/office/drawing/2014/main" id="{E9E21A90-DB01-DD6C-2686-BAA0143CE328}"/>
                    </a:ext>
                  </a:extLst>
                </p:cNvPr>
                <p:cNvCxnSpPr/>
                <p:nvPr/>
              </p:nvCxnSpPr>
              <p:spPr>
                <a:xfrm>
                  <a:off x="1478616" y="4282455"/>
                  <a:ext cx="1044000" cy="255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Konektor Panah Lurus 64">
                  <a:extLst>
                    <a:ext uri="{FF2B5EF4-FFF2-40B4-BE49-F238E27FC236}">
                      <a16:creationId xmlns:a16="http://schemas.microsoft.com/office/drawing/2014/main" id="{0C3A4F32-5091-5925-620F-7C3171DA7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" flipH="1">
                  <a:off x="909255" y="4259764"/>
                  <a:ext cx="552893" cy="6437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Konektor Panah Lurus 65">
                  <a:extLst>
                    <a:ext uri="{FF2B5EF4-FFF2-40B4-BE49-F238E27FC236}">
                      <a16:creationId xmlns:a16="http://schemas.microsoft.com/office/drawing/2014/main" id="{EE94D3E9-6618-4865-AE50-939446C20A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8616" y="3274886"/>
                  <a:ext cx="0" cy="9971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Kotak Teks 66">
                      <a:extLst>
                        <a:ext uri="{FF2B5EF4-FFF2-40B4-BE49-F238E27FC236}">
                          <a16:creationId xmlns:a16="http://schemas.microsoft.com/office/drawing/2014/main" id="{29F2A82F-E73C-D4F6-196E-A9EAE8E5FE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19" name="Kotak Teks 18">
                      <a:extLst>
                        <a:ext uri="{FF2B5EF4-FFF2-40B4-BE49-F238E27FC236}">
                          <a16:creationId xmlns:a16="http://schemas.microsoft.com/office/drawing/2014/main" id="{737D9CB4-6B0D-ED30-C867-CBF3409C95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Kotak Teks 67">
                      <a:extLst>
                        <a:ext uri="{FF2B5EF4-FFF2-40B4-BE49-F238E27FC236}">
                          <a16:creationId xmlns:a16="http://schemas.microsoft.com/office/drawing/2014/main" id="{4CA3ED7A-68DD-6157-DEF9-B1FA8E8D7F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0" name="Kotak Teks 19">
                      <a:extLst>
                        <a:ext uri="{FF2B5EF4-FFF2-40B4-BE49-F238E27FC236}">
                          <a16:creationId xmlns:a16="http://schemas.microsoft.com/office/drawing/2014/main" id="{CD8E597C-6A5E-D708-EB65-A64C8D8514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Kotak Teks 68">
                      <a:extLst>
                        <a:ext uri="{FF2B5EF4-FFF2-40B4-BE49-F238E27FC236}">
                          <a16:creationId xmlns:a16="http://schemas.microsoft.com/office/drawing/2014/main" id="{D30069D3-A3AB-67CD-8775-696B47E965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1" name="Kotak Teks 20">
                      <a:extLst>
                        <a:ext uri="{FF2B5EF4-FFF2-40B4-BE49-F238E27FC236}">
                          <a16:creationId xmlns:a16="http://schemas.microsoft.com/office/drawing/2014/main" id="{BFA7068E-6B47-6202-47DE-9C3824FC88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4000"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0" name="Konektor Panah Lurus 69">
                  <a:extLst>
                    <a:ext uri="{FF2B5EF4-FFF2-40B4-BE49-F238E27FC236}">
                      <a16:creationId xmlns:a16="http://schemas.microsoft.com/office/drawing/2014/main" id="{BE752099-E83C-F8C2-6F1A-9C4DAFA9C8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4711" y="4542074"/>
                  <a:ext cx="323128" cy="3445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Konektor Panah Lurus 70">
                  <a:extLst>
                    <a:ext uri="{FF2B5EF4-FFF2-40B4-BE49-F238E27FC236}">
                      <a16:creationId xmlns:a16="http://schemas.microsoft.com/office/drawing/2014/main" id="{0ECD5AEB-3804-4983-D30B-A131C361E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97840" y="4571849"/>
                  <a:ext cx="859122" cy="2153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Kotak Teks 71">
                      <a:extLst>
                        <a:ext uri="{FF2B5EF4-FFF2-40B4-BE49-F238E27FC236}">
                          <a16:creationId xmlns:a16="http://schemas.microsoft.com/office/drawing/2014/main" id="{884F46EA-3AC7-BC22-1596-B21376081A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𝑬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65" name="Kotak Teks 64">
                      <a:extLst>
                        <a:ext uri="{FF2B5EF4-FFF2-40B4-BE49-F238E27FC236}">
                          <a16:creationId xmlns:a16="http://schemas.microsoft.com/office/drawing/2014/main" id="{AC62065F-767A-B422-3C5D-6884540C2E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r="-54054" b="-5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Kotak Teks 72">
                      <a:extLst>
                        <a:ext uri="{FF2B5EF4-FFF2-40B4-BE49-F238E27FC236}">
                          <a16:creationId xmlns:a16="http://schemas.microsoft.com/office/drawing/2014/main" id="{E5D0D9AB-D1B7-0B8E-3CE4-1E3B77BED0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id-ID" b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Kotak Teks 65">
                      <a:extLst>
                        <a:ext uri="{FF2B5EF4-FFF2-40B4-BE49-F238E27FC236}">
                          <a16:creationId xmlns:a16="http://schemas.microsoft.com/office/drawing/2014/main" id="{8E5E262B-DB3C-5D94-8EDF-9DD6888E98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r="-42105"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1" name="Busur 60">
              <a:extLst>
                <a:ext uri="{FF2B5EF4-FFF2-40B4-BE49-F238E27FC236}">
                  <a16:creationId xmlns:a16="http://schemas.microsoft.com/office/drawing/2014/main" id="{59B7741F-F0AE-97A7-D40B-D19E8E85516C}"/>
                </a:ext>
              </a:extLst>
            </p:cNvPr>
            <p:cNvSpPr/>
            <p:nvPr/>
          </p:nvSpPr>
          <p:spPr>
            <a:xfrm>
              <a:off x="9053941" y="1736588"/>
              <a:ext cx="562243" cy="22847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74" name="Kotak Teks 73">
            <a:extLst>
              <a:ext uri="{FF2B5EF4-FFF2-40B4-BE49-F238E27FC236}">
                <a16:creationId xmlns:a16="http://schemas.microsoft.com/office/drawing/2014/main" id="{6AFFF11C-B618-B5B0-007C-B4A794553EED}"/>
              </a:ext>
            </a:extLst>
          </p:cNvPr>
          <p:cNvSpPr txBox="1"/>
          <p:nvPr/>
        </p:nvSpPr>
        <p:spPr>
          <a:xfrm>
            <a:off x="2854353" y="522085"/>
            <a:ext cx="82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X=100</a:t>
            </a:r>
            <a:endParaRPr lang="id-ID" dirty="0"/>
          </a:p>
        </p:txBody>
      </p:sp>
      <p:sp>
        <p:nvSpPr>
          <p:cNvPr id="75" name="Kotak Teks 74">
            <a:extLst>
              <a:ext uri="{FF2B5EF4-FFF2-40B4-BE49-F238E27FC236}">
                <a16:creationId xmlns:a16="http://schemas.microsoft.com/office/drawing/2014/main" id="{E8DC5081-A199-6FA6-2F7F-FB233258359E}"/>
              </a:ext>
            </a:extLst>
          </p:cNvPr>
          <p:cNvSpPr txBox="1"/>
          <p:nvPr/>
        </p:nvSpPr>
        <p:spPr>
          <a:xfrm>
            <a:off x="1089858" y="1825812"/>
            <a:ext cx="82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X=200</a:t>
            </a:r>
            <a:endParaRPr lang="id-ID" dirty="0"/>
          </a:p>
        </p:txBody>
      </p:sp>
      <p:sp>
        <p:nvSpPr>
          <p:cNvPr id="76" name="Kotak Teks 75">
            <a:extLst>
              <a:ext uri="{FF2B5EF4-FFF2-40B4-BE49-F238E27FC236}">
                <a16:creationId xmlns:a16="http://schemas.microsoft.com/office/drawing/2014/main" id="{709F6203-776F-77F0-6927-A8997EE8D1B0}"/>
              </a:ext>
            </a:extLst>
          </p:cNvPr>
          <p:cNvSpPr txBox="1"/>
          <p:nvPr/>
        </p:nvSpPr>
        <p:spPr>
          <a:xfrm>
            <a:off x="2753031" y="3601339"/>
            <a:ext cx="82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X=300</a:t>
            </a:r>
            <a:endParaRPr lang="id-ID" dirty="0"/>
          </a:p>
        </p:txBody>
      </p:sp>
      <p:sp>
        <p:nvSpPr>
          <p:cNvPr id="77" name="Kotak Teks 76">
            <a:extLst>
              <a:ext uri="{FF2B5EF4-FFF2-40B4-BE49-F238E27FC236}">
                <a16:creationId xmlns:a16="http://schemas.microsoft.com/office/drawing/2014/main" id="{CF07D46E-4DE7-0A45-066F-98E9B79D04CB}"/>
              </a:ext>
            </a:extLst>
          </p:cNvPr>
          <p:cNvSpPr txBox="1"/>
          <p:nvPr/>
        </p:nvSpPr>
        <p:spPr>
          <a:xfrm>
            <a:off x="1555440" y="5380893"/>
            <a:ext cx="82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X=400</a:t>
            </a:r>
            <a:endParaRPr lang="id-ID" dirty="0"/>
          </a:p>
        </p:txBody>
      </p:sp>
      <p:sp>
        <p:nvSpPr>
          <p:cNvPr id="20" name="Kotak Teks 19">
            <a:extLst>
              <a:ext uri="{FF2B5EF4-FFF2-40B4-BE49-F238E27FC236}">
                <a16:creationId xmlns:a16="http://schemas.microsoft.com/office/drawing/2014/main" id="{049A73D2-07CC-F66C-EA86-397FC34A63D3}"/>
              </a:ext>
            </a:extLst>
          </p:cNvPr>
          <p:cNvSpPr txBox="1"/>
          <p:nvPr/>
        </p:nvSpPr>
        <p:spPr>
          <a:xfrm>
            <a:off x="128000" y="110313"/>
            <a:ext cx="14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11000_ZY_00</a:t>
            </a:r>
            <a:endParaRPr lang="id-ID" dirty="0"/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008A45F4-48E2-24DA-3583-0198F33A1AFF}"/>
              </a:ext>
            </a:extLst>
          </p:cNvPr>
          <p:cNvSpPr txBox="1"/>
          <p:nvPr/>
        </p:nvSpPr>
        <p:spPr>
          <a:xfrm>
            <a:off x="110280" y="454167"/>
            <a:ext cx="14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11000_ZY_15</a:t>
            </a:r>
            <a:endParaRPr lang="id-ID" dirty="0"/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37389134-0BBA-C051-4673-EB7648DB0DF9}"/>
              </a:ext>
            </a:extLst>
          </p:cNvPr>
          <p:cNvSpPr txBox="1"/>
          <p:nvPr/>
        </p:nvSpPr>
        <p:spPr>
          <a:xfrm>
            <a:off x="1900197" y="5061612"/>
            <a:ext cx="14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10001_ZY_15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570752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504B5FC7-45C8-FFE9-5433-53D6B082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656" y="428625"/>
            <a:ext cx="7467600" cy="5600700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600BD138-BEE7-90B4-C46F-6F8CCB27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1667" y="428625"/>
            <a:ext cx="7467600" cy="5600700"/>
          </a:xfrm>
          <a:prstGeom prst="rect">
            <a:avLst/>
          </a:prstGeom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E752A871-5F8E-ED41-2723-64CFA8A5B0CA}"/>
              </a:ext>
            </a:extLst>
          </p:cNvPr>
          <p:cNvSpPr/>
          <p:nvPr/>
        </p:nvSpPr>
        <p:spPr>
          <a:xfrm>
            <a:off x="684028" y="828675"/>
            <a:ext cx="583200" cy="451950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id="{509E4688-4D50-A7B6-30CC-93932C8BC8F8}"/>
              </a:ext>
            </a:extLst>
          </p:cNvPr>
          <p:cNvSpPr/>
          <p:nvPr/>
        </p:nvSpPr>
        <p:spPr>
          <a:xfrm>
            <a:off x="1267228" y="828675"/>
            <a:ext cx="583200" cy="4519502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id="{4EC73FBE-B72B-FC07-27AC-C6CDD0815FC7}"/>
              </a:ext>
            </a:extLst>
          </p:cNvPr>
          <p:cNvSpPr/>
          <p:nvPr/>
        </p:nvSpPr>
        <p:spPr>
          <a:xfrm>
            <a:off x="1850790" y="828675"/>
            <a:ext cx="583200" cy="4519502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Persegi Panjang 9">
            <a:extLst>
              <a:ext uri="{FF2B5EF4-FFF2-40B4-BE49-F238E27FC236}">
                <a16:creationId xmlns:a16="http://schemas.microsoft.com/office/drawing/2014/main" id="{AAB915F7-C573-7FEF-791D-F57691845403}"/>
              </a:ext>
            </a:extLst>
          </p:cNvPr>
          <p:cNvSpPr/>
          <p:nvPr/>
        </p:nvSpPr>
        <p:spPr>
          <a:xfrm>
            <a:off x="2433628" y="828675"/>
            <a:ext cx="583200" cy="4519502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ersegi Panjang 10">
            <a:extLst>
              <a:ext uri="{FF2B5EF4-FFF2-40B4-BE49-F238E27FC236}">
                <a16:creationId xmlns:a16="http://schemas.microsoft.com/office/drawing/2014/main" id="{DD64015D-B2EA-B7F6-7212-CFDCB6097FB5}"/>
              </a:ext>
            </a:extLst>
          </p:cNvPr>
          <p:cNvSpPr/>
          <p:nvPr/>
        </p:nvSpPr>
        <p:spPr>
          <a:xfrm>
            <a:off x="7138399" y="828675"/>
            <a:ext cx="583200" cy="451950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0C4CED5-5E2E-C999-8076-01A87974750D}"/>
              </a:ext>
            </a:extLst>
          </p:cNvPr>
          <p:cNvSpPr/>
          <p:nvPr/>
        </p:nvSpPr>
        <p:spPr>
          <a:xfrm>
            <a:off x="7721599" y="828675"/>
            <a:ext cx="583200" cy="4519502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CA9215DD-A4A2-A647-6A90-B3FD321E3DCA}"/>
              </a:ext>
            </a:extLst>
          </p:cNvPr>
          <p:cNvSpPr/>
          <p:nvPr/>
        </p:nvSpPr>
        <p:spPr>
          <a:xfrm>
            <a:off x="8305161" y="828675"/>
            <a:ext cx="583200" cy="4519502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197D8FF1-CA22-EDAC-8EB9-7C9F8FEC6451}"/>
              </a:ext>
            </a:extLst>
          </p:cNvPr>
          <p:cNvSpPr/>
          <p:nvPr/>
        </p:nvSpPr>
        <p:spPr>
          <a:xfrm>
            <a:off x="8887999" y="828675"/>
            <a:ext cx="583200" cy="4519502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288671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C096024-E5FD-E6B1-A048-65437B3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Sudut</a:t>
            </a:r>
            <a:r>
              <a:rPr lang="en-US" dirty="0"/>
              <a:t> 0, </a:t>
            </a:r>
            <a:r>
              <a:rPr lang="en-US" dirty="0" err="1"/>
              <a:t>variasi</a:t>
            </a:r>
            <a:r>
              <a:rPr lang="en-US" dirty="0"/>
              <a:t> X (center to center)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6450323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Judul 1">
                <a:extLst>
                  <a:ext uri="{FF2B5EF4-FFF2-40B4-BE49-F238E27FC236}">
                    <a16:creationId xmlns:a16="http://schemas.microsoft.com/office/drawing/2014/main" id="{BC473C94-ADB1-0780-EE88-B138B3A0DE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Diputar </a:t>
                </a:r>
                <a:r>
                  <a:rPr lang="en-US" dirty="0" err="1"/>
                  <a:t>bidang</a:t>
                </a:r>
                <a:r>
                  <a:rPr lang="en-US" dirty="0"/>
                  <a:t> “Z”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id-ID" dirty="0"/>
              </a:p>
            </p:txBody>
          </p:sp>
        </mc:Choice>
        <mc:Fallback xmlns="">
          <p:sp>
            <p:nvSpPr>
              <p:cNvPr id="2" name="Judul 1">
                <a:extLst>
                  <a:ext uri="{FF2B5EF4-FFF2-40B4-BE49-F238E27FC236}">
                    <a16:creationId xmlns:a16="http://schemas.microsoft.com/office/drawing/2014/main" id="{BC473C94-ADB1-0780-EE88-B138B3A0D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72" b="-1132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ampungan Teks 2">
            <a:extLst>
              <a:ext uri="{FF2B5EF4-FFF2-40B4-BE49-F238E27FC236}">
                <a16:creationId xmlns:a16="http://schemas.microsoft.com/office/drawing/2014/main" id="{A31010AA-16E8-2161-29C3-FB6180DA2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24851F21-446E-4ED3-68C3-F84DF476A3F7}"/>
              </a:ext>
            </a:extLst>
          </p:cNvPr>
          <p:cNvGrpSpPr/>
          <p:nvPr/>
        </p:nvGrpSpPr>
        <p:grpSpPr>
          <a:xfrm>
            <a:off x="9809671" y="532103"/>
            <a:ext cx="1982595" cy="2355269"/>
            <a:chOff x="5457572" y="1780055"/>
            <a:chExt cx="1982595" cy="2355269"/>
          </a:xfrm>
        </p:grpSpPr>
        <p:pic>
          <p:nvPicPr>
            <p:cNvPr id="5" name="Gambar 4" descr="Sebuah gambar berisi cuplikan layar, lingkaran, hitam, cahaya&#10;&#10;Deskripsi dibuat secara otomatis">
              <a:extLst>
                <a:ext uri="{FF2B5EF4-FFF2-40B4-BE49-F238E27FC236}">
                  <a16:creationId xmlns:a16="http://schemas.microsoft.com/office/drawing/2014/main" id="{5BF6C016-6211-27D3-2AD6-EB22C1D91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635">
              <a:off x="5756109" y="2258659"/>
              <a:ext cx="1515142" cy="1137146"/>
            </a:xfrm>
            <a:prstGeom prst="rect">
              <a:avLst/>
            </a:prstGeom>
          </p:spPr>
        </p:pic>
        <p:grpSp>
          <p:nvGrpSpPr>
            <p:cNvPr id="6" name="Grup 5">
              <a:extLst>
                <a:ext uri="{FF2B5EF4-FFF2-40B4-BE49-F238E27FC236}">
                  <a16:creationId xmlns:a16="http://schemas.microsoft.com/office/drawing/2014/main" id="{6DF6B87A-8BFE-56BC-7344-D02FFBC85FC8}"/>
                </a:ext>
              </a:extLst>
            </p:cNvPr>
            <p:cNvGrpSpPr/>
            <p:nvPr/>
          </p:nvGrpSpPr>
          <p:grpSpPr>
            <a:xfrm>
              <a:off x="5457572" y="1780055"/>
              <a:ext cx="1982595" cy="2170635"/>
              <a:chOff x="633828" y="2887195"/>
              <a:chExt cx="2230246" cy="2327083"/>
            </a:xfrm>
          </p:grpSpPr>
          <p:cxnSp>
            <p:nvCxnSpPr>
              <p:cNvPr id="9" name="Konektor Panah Lurus 8">
                <a:extLst>
                  <a:ext uri="{FF2B5EF4-FFF2-40B4-BE49-F238E27FC236}">
                    <a16:creationId xmlns:a16="http://schemas.microsoft.com/office/drawing/2014/main" id="{19EF9569-39F9-ABB6-BB35-048663957F7A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Konektor Panah Lurus 9">
                <a:extLst>
                  <a:ext uri="{FF2B5EF4-FFF2-40B4-BE49-F238E27FC236}">
                    <a16:creationId xmlns:a16="http://schemas.microsoft.com/office/drawing/2014/main" id="{D7DB0D17-C997-7990-D62C-12D48CA4AF28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Konektor Panah Lurus 10">
                <a:extLst>
                  <a:ext uri="{FF2B5EF4-FFF2-40B4-BE49-F238E27FC236}">
                    <a16:creationId xmlns:a16="http://schemas.microsoft.com/office/drawing/2014/main" id="{35548907-D24C-0BA9-16F0-C99FB6AD7F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Kotak Teks 11">
                    <a:extLst>
                      <a:ext uri="{FF2B5EF4-FFF2-40B4-BE49-F238E27FC236}">
                        <a16:creationId xmlns:a16="http://schemas.microsoft.com/office/drawing/2014/main" id="{2707251D-5C0F-8D66-96F0-B200E458BB53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737D9CB4-6B0D-ED30-C867-CBF3409C9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Kotak Teks 12">
                    <a:extLst>
                      <a:ext uri="{FF2B5EF4-FFF2-40B4-BE49-F238E27FC236}">
                        <a16:creationId xmlns:a16="http://schemas.microsoft.com/office/drawing/2014/main" id="{2E91A531-62F3-2DE9-DAEA-09A73B635F35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96BBFD17-0897-DADC-5EC6-D526036FF89B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Konektor Panah Lurus 14">
                <a:extLst>
                  <a:ext uri="{FF2B5EF4-FFF2-40B4-BE49-F238E27FC236}">
                    <a16:creationId xmlns:a16="http://schemas.microsoft.com/office/drawing/2014/main" id="{99056C37-6599-0DF2-E4A0-403B8F5419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8697" y="4178058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Konektor Panah Lurus 15">
                <a:extLst>
                  <a:ext uri="{FF2B5EF4-FFF2-40B4-BE49-F238E27FC236}">
                    <a16:creationId xmlns:a16="http://schemas.microsoft.com/office/drawing/2014/main" id="{7A542B34-4DB7-3287-7035-4874CCAB97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4780" y="3419903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DBD4A995-BB4B-5BF2-8CDF-AF525392083F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4" name="Kotak Teks 23">
                    <a:extLst>
                      <a:ext uri="{FF2B5EF4-FFF2-40B4-BE49-F238E27FC236}">
                        <a16:creationId xmlns:a16="http://schemas.microsoft.com/office/drawing/2014/main" id="{77E1FBD3-CF55-08A3-6F46-93A1C166A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C369C6B9-27ED-0921-5624-3DB5EC5B8F79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Kotak Teks 24">
                    <a:extLst>
                      <a:ext uri="{FF2B5EF4-FFF2-40B4-BE49-F238E27FC236}">
                        <a16:creationId xmlns:a16="http://schemas.microsoft.com/office/drawing/2014/main" id="{6D2009CB-AAF6-5A6C-FDE4-577641CD2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703" r="-43243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Kotak Teks 6">
              <a:extLst>
                <a:ext uri="{FF2B5EF4-FFF2-40B4-BE49-F238E27FC236}">
                  <a16:creationId xmlns:a16="http://schemas.microsoft.com/office/drawing/2014/main" id="{DCA2386F-4B58-697C-FF9F-710D7EFB8426}"/>
                </a:ext>
              </a:extLst>
            </p:cNvPr>
            <p:cNvSpPr txBox="1"/>
            <p:nvPr/>
          </p:nvSpPr>
          <p:spPr>
            <a:xfrm>
              <a:off x="6096000" y="3765992"/>
              <a:ext cx="634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  <a:endParaRPr lang="id-ID" dirty="0"/>
            </a:p>
          </p:txBody>
        </p:sp>
        <p:sp>
          <p:nvSpPr>
            <p:cNvPr id="8" name="Busur 7">
              <a:extLst>
                <a:ext uri="{FF2B5EF4-FFF2-40B4-BE49-F238E27FC236}">
                  <a16:creationId xmlns:a16="http://schemas.microsoft.com/office/drawing/2014/main" id="{9CBEE8B0-EEDA-2CC5-6F02-012C01D03995}"/>
                </a:ext>
              </a:extLst>
            </p:cNvPr>
            <p:cNvSpPr/>
            <p:nvPr/>
          </p:nvSpPr>
          <p:spPr>
            <a:xfrm>
              <a:off x="5457699" y="3486912"/>
              <a:ext cx="490465" cy="51680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08761707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grpSp>
        <p:nvGrpSpPr>
          <p:cNvPr id="5" name="Grup 4">
            <a:extLst>
              <a:ext uri="{FF2B5EF4-FFF2-40B4-BE49-F238E27FC236}">
                <a16:creationId xmlns:a16="http://schemas.microsoft.com/office/drawing/2014/main" id="{17939FB8-8D53-6C4F-5A43-913E8E062242}"/>
              </a:ext>
            </a:extLst>
          </p:cNvPr>
          <p:cNvGrpSpPr/>
          <p:nvPr/>
        </p:nvGrpSpPr>
        <p:grpSpPr>
          <a:xfrm>
            <a:off x="1127634" y="4292747"/>
            <a:ext cx="1982595" cy="2355269"/>
            <a:chOff x="5457572" y="1780055"/>
            <a:chExt cx="1982595" cy="2355269"/>
          </a:xfrm>
        </p:grpSpPr>
        <p:pic>
          <p:nvPicPr>
            <p:cNvPr id="6" name="Gambar 5" descr="Sebuah gambar berisi cuplikan layar, lingkaran, hitam, cahaya&#10;&#10;Deskripsi dibuat secara otomatis">
              <a:extLst>
                <a:ext uri="{FF2B5EF4-FFF2-40B4-BE49-F238E27FC236}">
                  <a16:creationId xmlns:a16="http://schemas.microsoft.com/office/drawing/2014/main" id="{41DC0EF1-DF9D-5718-FD73-D377374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635">
              <a:off x="5756109" y="2258659"/>
              <a:ext cx="1515142" cy="1137146"/>
            </a:xfrm>
            <a:prstGeom prst="rect">
              <a:avLst/>
            </a:prstGeom>
          </p:spPr>
        </p:pic>
        <p:grpSp>
          <p:nvGrpSpPr>
            <p:cNvPr id="7" name="Grup 6">
              <a:extLst>
                <a:ext uri="{FF2B5EF4-FFF2-40B4-BE49-F238E27FC236}">
                  <a16:creationId xmlns:a16="http://schemas.microsoft.com/office/drawing/2014/main" id="{072BF57E-E538-9CF5-DCB6-D576FF47E752}"/>
                </a:ext>
              </a:extLst>
            </p:cNvPr>
            <p:cNvGrpSpPr/>
            <p:nvPr/>
          </p:nvGrpSpPr>
          <p:grpSpPr>
            <a:xfrm>
              <a:off x="5457572" y="1780055"/>
              <a:ext cx="1982595" cy="2170635"/>
              <a:chOff x="633828" y="2887195"/>
              <a:chExt cx="2230246" cy="2327083"/>
            </a:xfrm>
          </p:grpSpPr>
          <p:cxnSp>
            <p:nvCxnSpPr>
              <p:cNvPr id="10" name="Konektor Panah Lurus 9">
                <a:extLst>
                  <a:ext uri="{FF2B5EF4-FFF2-40B4-BE49-F238E27FC236}">
                    <a16:creationId xmlns:a16="http://schemas.microsoft.com/office/drawing/2014/main" id="{5A8AFD61-0988-D4D1-46F2-288E0533B8DD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Konektor Panah Lurus 10">
                <a:extLst>
                  <a:ext uri="{FF2B5EF4-FFF2-40B4-BE49-F238E27FC236}">
                    <a16:creationId xmlns:a16="http://schemas.microsoft.com/office/drawing/2014/main" id="{62256B3F-0098-70E6-EE0F-42FAFB504968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Konektor Panah Lurus 11">
                <a:extLst>
                  <a:ext uri="{FF2B5EF4-FFF2-40B4-BE49-F238E27FC236}">
                    <a16:creationId xmlns:a16="http://schemas.microsoft.com/office/drawing/2014/main" id="{C138AADA-BD0E-02F5-5EF3-6C9F48A708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Kotak Teks 12">
                    <a:extLst>
                      <a:ext uri="{FF2B5EF4-FFF2-40B4-BE49-F238E27FC236}">
                        <a16:creationId xmlns:a16="http://schemas.microsoft.com/office/drawing/2014/main" id="{B67EDFBC-9891-9A52-34B3-310C9F4A616D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737D9CB4-6B0D-ED30-C867-CBF3409C9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93558268-E40B-5D4C-E650-2B5F71554C63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74812CB7-3D9C-AA0F-A216-E0D97C079276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Konektor Panah Lurus 20">
                <a:extLst>
                  <a:ext uri="{FF2B5EF4-FFF2-40B4-BE49-F238E27FC236}">
                    <a16:creationId xmlns:a16="http://schemas.microsoft.com/office/drawing/2014/main" id="{869BA0DB-DBC6-C8EC-915B-302234315C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8697" y="4178058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Konektor Panah Lurus 31">
                <a:extLst>
                  <a:ext uri="{FF2B5EF4-FFF2-40B4-BE49-F238E27FC236}">
                    <a16:creationId xmlns:a16="http://schemas.microsoft.com/office/drawing/2014/main" id="{1A1CCCE3-4283-0C50-183B-D53DB1C72E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4780" y="3419903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Kotak Teks 32">
                    <a:extLst>
                      <a:ext uri="{FF2B5EF4-FFF2-40B4-BE49-F238E27FC236}">
                        <a16:creationId xmlns:a16="http://schemas.microsoft.com/office/drawing/2014/main" id="{5FD8D91A-3ABE-6CE5-0469-90E4164F7865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4" name="Kotak Teks 23">
                    <a:extLst>
                      <a:ext uri="{FF2B5EF4-FFF2-40B4-BE49-F238E27FC236}">
                        <a16:creationId xmlns:a16="http://schemas.microsoft.com/office/drawing/2014/main" id="{77E1FBD3-CF55-08A3-6F46-93A1C166A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Kotak Teks 33">
                    <a:extLst>
                      <a:ext uri="{FF2B5EF4-FFF2-40B4-BE49-F238E27FC236}">
                        <a16:creationId xmlns:a16="http://schemas.microsoft.com/office/drawing/2014/main" id="{05518E61-6CDB-740F-E536-F8916ECA0E43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Kotak Teks 24">
                    <a:extLst>
                      <a:ext uri="{FF2B5EF4-FFF2-40B4-BE49-F238E27FC236}">
                        <a16:creationId xmlns:a16="http://schemas.microsoft.com/office/drawing/2014/main" id="{6D2009CB-AAF6-5A6C-FDE4-577641CD2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703" r="-43243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Kotak Teks 7">
              <a:extLst>
                <a:ext uri="{FF2B5EF4-FFF2-40B4-BE49-F238E27FC236}">
                  <a16:creationId xmlns:a16="http://schemas.microsoft.com/office/drawing/2014/main" id="{B3DE8E13-652A-704E-13D1-0006B648156F}"/>
                </a:ext>
              </a:extLst>
            </p:cNvPr>
            <p:cNvSpPr txBox="1"/>
            <p:nvPr/>
          </p:nvSpPr>
          <p:spPr>
            <a:xfrm>
              <a:off x="6096000" y="3765992"/>
              <a:ext cx="634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  <a:endParaRPr lang="id-ID" dirty="0"/>
            </a:p>
          </p:txBody>
        </p:sp>
        <p:sp>
          <p:nvSpPr>
            <p:cNvPr id="9" name="Busur 8">
              <a:extLst>
                <a:ext uri="{FF2B5EF4-FFF2-40B4-BE49-F238E27FC236}">
                  <a16:creationId xmlns:a16="http://schemas.microsoft.com/office/drawing/2014/main" id="{B710B929-7C7C-901E-6F0F-748801A58428}"/>
                </a:ext>
              </a:extLst>
            </p:cNvPr>
            <p:cNvSpPr/>
            <p:nvPr/>
          </p:nvSpPr>
          <p:spPr>
            <a:xfrm>
              <a:off x="5457699" y="3486912"/>
              <a:ext cx="490465" cy="51680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7" name="Gambar 16">
            <a:extLst>
              <a:ext uri="{FF2B5EF4-FFF2-40B4-BE49-F238E27FC236}">
                <a16:creationId xmlns:a16="http://schemas.microsoft.com/office/drawing/2014/main" id="{DBF840BF-6F73-405E-5473-F9340688948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74" y="2013371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250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DD9F491F-2EFB-5670-4EE7-0A335389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93" y="2007540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5090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5A9A7B7A-F601-089A-A464-D90776A9B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17" y="2007540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1260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C56BB4CD-13C0-C7E8-7318-DBDD55620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18" y="2007540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08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DF0C2AB-187F-0098-6D1F-E2728B51D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80" y="213074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9953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56ADA219-3CD5-C368-1A07-93C1F2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24" y="2007540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9508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41AEE9A4-A38D-9A40-101F-8C3FB5027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055" y="2014653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9117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471BC5FF-2F53-8EC8-4B00-B05AB11EA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052" y="2014652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0626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940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1141048C-727E-6484-4C83-34755A3CF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99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2763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E4EA1717-2028-EB7C-03A2-FA8FF31AB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99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680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6505A35E-687F-EDE9-F69A-373365537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99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4210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913585F5-848F-76CD-2731-2D9349B95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99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1980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09B92549-F390-F0F7-F954-8AB2D7B2C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02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7704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12B0155A-8958-525D-EFB9-17E602618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02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7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830997B1-BB41-A425-9CE6-259205DAA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63" y="2166378"/>
            <a:ext cx="527758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7304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9B20344B-8D1F-CA75-2567-3032B0AEF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02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0172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7726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CD7D4D5F-0402-0A91-D284-18EE0362D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9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1199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22E85D85-7ED8-DAF4-AE3C-8207C37DF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9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045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20CBDFFA-67CC-774D-AF13-227C03987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9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1798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93BB8D68-5BB8-2C03-316B-DFE8C33FF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90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3280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7B03980D-DE8E-3F39-D365-605A9775B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93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038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BFBD3557-95C5-99B3-CA6B-D9D1A2C1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93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5660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FCB134C5-BD75-7BB4-2C97-29D60A93A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21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5331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3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3E2D842D-E211-38E4-34FA-D74CFE10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4477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7" name="Gambar 6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B067922A-5856-F8DD-3333-4663B554A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993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4" name="Gambar 3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66D9A43A-1681-508D-0396-6794145C1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3601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5736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CA52B1D6-F9D6-8A8F-1478-A373D0E26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93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9680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9F2F5D2-3335-EB5F-659B-FDAE68D5C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202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D33E8DC4-34B3-7C65-467F-C13954DC7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64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9681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EA64ACBD-CBC6-A6F9-C370-55B4BC80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2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586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B8B1A362-1C7D-AA91-64FC-21499D1B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64" y="1825625"/>
            <a:ext cx="4727448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559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9514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73088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B3A3FF5B-101A-C6EC-7023-55C2D3244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78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2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Judul 1">
                <a:extLst>
                  <a:ext uri="{FF2B5EF4-FFF2-40B4-BE49-F238E27FC236}">
                    <a16:creationId xmlns:a16="http://schemas.microsoft.com/office/drawing/2014/main" id="{BC473C94-ADB1-0780-EE88-B138B3A0DE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err="1"/>
                  <a:t>Diputar</a:t>
                </a:r>
                <a:r>
                  <a:rPr lang="en-US" dirty="0"/>
                  <a:t> </a:t>
                </a:r>
                <a:r>
                  <a:rPr lang="en-US" dirty="0" err="1"/>
                  <a:t>bidang</a:t>
                </a:r>
                <a:r>
                  <a:rPr lang="en-US" dirty="0"/>
                  <a:t> “Z”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2" name="Judul 1">
                <a:extLst>
                  <a:ext uri="{FF2B5EF4-FFF2-40B4-BE49-F238E27FC236}">
                    <a16:creationId xmlns:a16="http://schemas.microsoft.com/office/drawing/2014/main" id="{BC473C94-ADB1-0780-EE88-B138B3A0D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78" b="-1260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ampungan Teks 2">
            <a:extLst>
              <a:ext uri="{FF2B5EF4-FFF2-40B4-BE49-F238E27FC236}">
                <a16:creationId xmlns:a16="http://schemas.microsoft.com/office/drawing/2014/main" id="{A31010AA-16E8-2161-29C3-FB6180DA2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Ey, </a:t>
            </a:r>
            <a:r>
              <a:rPr lang="en-US" dirty="0" err="1"/>
              <a:t>kx</a:t>
            </a:r>
            <a:endParaRPr lang="id-ID" dirty="0"/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1875050F-13D2-8E3C-87A9-9C53368CB9E1}"/>
              </a:ext>
            </a:extLst>
          </p:cNvPr>
          <p:cNvGrpSpPr/>
          <p:nvPr/>
        </p:nvGrpSpPr>
        <p:grpSpPr>
          <a:xfrm>
            <a:off x="9536085" y="323252"/>
            <a:ext cx="1982595" cy="2326930"/>
            <a:chOff x="5398602" y="4304523"/>
            <a:chExt cx="1982595" cy="2326930"/>
          </a:xfrm>
        </p:grpSpPr>
        <p:sp>
          <p:nvSpPr>
            <p:cNvPr id="5" name="Kotak Teks 4">
              <a:extLst>
                <a:ext uri="{FF2B5EF4-FFF2-40B4-BE49-F238E27FC236}">
                  <a16:creationId xmlns:a16="http://schemas.microsoft.com/office/drawing/2014/main" id="{EFBB2017-2761-C18E-B4D3-93D8468A9680}"/>
                </a:ext>
              </a:extLst>
            </p:cNvPr>
            <p:cNvSpPr txBox="1"/>
            <p:nvPr/>
          </p:nvSpPr>
          <p:spPr>
            <a:xfrm>
              <a:off x="6290724" y="6245389"/>
              <a:ext cx="323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endParaRPr lang="id-ID" dirty="0"/>
            </a:p>
          </p:txBody>
        </p:sp>
        <p:grpSp>
          <p:nvGrpSpPr>
            <p:cNvPr id="6" name="Grup 5">
              <a:extLst>
                <a:ext uri="{FF2B5EF4-FFF2-40B4-BE49-F238E27FC236}">
                  <a16:creationId xmlns:a16="http://schemas.microsoft.com/office/drawing/2014/main" id="{3FCCD835-5B9E-6BEC-B8AA-7FA13AEE3049}"/>
                </a:ext>
              </a:extLst>
            </p:cNvPr>
            <p:cNvGrpSpPr/>
            <p:nvPr/>
          </p:nvGrpSpPr>
          <p:grpSpPr>
            <a:xfrm>
              <a:off x="5398602" y="4304523"/>
              <a:ext cx="1982595" cy="2326930"/>
              <a:chOff x="7779225" y="4041513"/>
              <a:chExt cx="1982595" cy="2326930"/>
            </a:xfrm>
          </p:grpSpPr>
          <p:grpSp>
            <p:nvGrpSpPr>
              <p:cNvPr id="7" name="Grup 6">
                <a:extLst>
                  <a:ext uri="{FF2B5EF4-FFF2-40B4-BE49-F238E27FC236}">
                    <a16:creationId xmlns:a16="http://schemas.microsoft.com/office/drawing/2014/main" id="{60370C7A-2796-A5BD-873D-2A716D110FC9}"/>
                  </a:ext>
                </a:extLst>
              </p:cNvPr>
              <p:cNvGrpSpPr/>
              <p:nvPr/>
            </p:nvGrpSpPr>
            <p:grpSpPr>
              <a:xfrm>
                <a:off x="7779225" y="4041513"/>
                <a:ext cx="1982595" cy="2326930"/>
                <a:chOff x="178971" y="1541060"/>
                <a:chExt cx="1982595" cy="2326930"/>
              </a:xfrm>
            </p:grpSpPr>
            <p:pic>
              <p:nvPicPr>
                <p:cNvPr id="9" name="Gambar 8" descr="Sebuah gambar berisi cuplikan layar, lingkaran, hitam, cahaya&#10;&#10;Deskripsi dibuat secara otomatis">
                  <a:extLst>
                    <a:ext uri="{FF2B5EF4-FFF2-40B4-BE49-F238E27FC236}">
                      <a16:creationId xmlns:a16="http://schemas.microsoft.com/office/drawing/2014/main" id="{841F210A-64A4-B0F9-8455-82791C965F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635">
                  <a:off x="477508" y="2175959"/>
                  <a:ext cx="1515142" cy="1137146"/>
                </a:xfrm>
                <a:prstGeom prst="rect">
                  <a:avLst/>
                </a:prstGeom>
              </p:spPr>
            </p:pic>
            <p:grpSp>
              <p:nvGrpSpPr>
                <p:cNvPr id="10" name="Grup 9">
                  <a:extLst>
                    <a:ext uri="{FF2B5EF4-FFF2-40B4-BE49-F238E27FC236}">
                      <a16:creationId xmlns:a16="http://schemas.microsoft.com/office/drawing/2014/main" id="{82E9AAC9-8030-E68A-33EF-B04C9A95757A}"/>
                    </a:ext>
                  </a:extLst>
                </p:cNvPr>
                <p:cNvGrpSpPr/>
                <p:nvPr/>
              </p:nvGrpSpPr>
              <p:grpSpPr>
                <a:xfrm>
                  <a:off x="178971" y="1541060"/>
                  <a:ext cx="1982595" cy="2326930"/>
                  <a:chOff x="633828" y="2719635"/>
                  <a:chExt cx="2230246" cy="2494643"/>
                </a:xfrm>
              </p:grpSpPr>
              <p:cxnSp>
                <p:nvCxnSpPr>
                  <p:cNvPr id="11" name="Konektor Panah Lurus 10">
                    <a:extLst>
                      <a:ext uri="{FF2B5EF4-FFF2-40B4-BE49-F238E27FC236}">
                        <a16:creationId xmlns:a16="http://schemas.microsoft.com/office/drawing/2014/main" id="{3A5E5346-B6D2-F247-136F-24D1323A417F}"/>
                      </a:ext>
                    </a:extLst>
                  </p:cNvPr>
                  <p:cNvCxnSpPr/>
                  <p:nvPr/>
                </p:nvCxnSpPr>
                <p:spPr>
                  <a:xfrm>
                    <a:off x="1478616" y="4282455"/>
                    <a:ext cx="1044000" cy="2551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Konektor Panah Lurus 11">
                    <a:extLst>
                      <a:ext uri="{FF2B5EF4-FFF2-40B4-BE49-F238E27FC236}">
                        <a16:creationId xmlns:a16="http://schemas.microsoft.com/office/drawing/2014/main" id="{67A0FBAC-0404-8538-2C3A-A4B7D02D2E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000" flipH="1">
                    <a:off x="909255" y="4259764"/>
                    <a:ext cx="552893" cy="6437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Konektor Panah Lurus 12">
                    <a:extLst>
                      <a:ext uri="{FF2B5EF4-FFF2-40B4-BE49-F238E27FC236}">
                        <a16:creationId xmlns:a16="http://schemas.microsoft.com/office/drawing/2014/main" id="{1C46EF8A-197A-85A6-4EA2-E686116D85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78616" y="3274886"/>
                    <a:ext cx="0" cy="9971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Kotak Teks 13">
                        <a:extLst>
                          <a:ext uri="{FF2B5EF4-FFF2-40B4-BE49-F238E27FC236}">
                            <a16:creationId xmlns:a16="http://schemas.microsoft.com/office/drawing/2014/main" id="{0A515873-55E6-C34B-E207-034F0C7915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" name="Kotak Teks 18">
                        <a:extLst>
                          <a:ext uri="{FF2B5EF4-FFF2-40B4-BE49-F238E27FC236}">
                            <a16:creationId xmlns:a16="http://schemas.microsoft.com/office/drawing/2014/main" id="{737D9CB4-6B0D-ED30-C867-CBF3409C95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Kotak Teks 14">
                        <a:extLst>
                          <a:ext uri="{FF2B5EF4-FFF2-40B4-BE49-F238E27FC236}">
                            <a16:creationId xmlns:a16="http://schemas.microsoft.com/office/drawing/2014/main" id="{B8FC772D-5B0F-3E8F-AAEF-843F427D64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0" name="Kotak Teks 19">
                        <a:extLst>
                          <a:ext uri="{FF2B5EF4-FFF2-40B4-BE49-F238E27FC236}">
                            <a16:creationId xmlns:a16="http://schemas.microsoft.com/office/drawing/2014/main" id="{CD8E597C-6A5E-D708-EB65-A64C8D85147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Kotak Teks 15">
                        <a:extLst>
                          <a:ext uri="{FF2B5EF4-FFF2-40B4-BE49-F238E27FC236}">
                            <a16:creationId xmlns:a16="http://schemas.microsoft.com/office/drawing/2014/main" id="{FCB7052E-0159-35F1-4B95-58202B4CF3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1" name="Kotak Teks 20">
                        <a:extLst>
                          <a:ext uri="{FF2B5EF4-FFF2-40B4-BE49-F238E27FC236}">
                            <a16:creationId xmlns:a16="http://schemas.microsoft.com/office/drawing/2014/main" id="{BFA7068E-6B47-6202-47DE-9C3824FC886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r="-4000" b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7" name="Konektor Panah Lurus 16">
                    <a:extLst>
                      <a:ext uri="{FF2B5EF4-FFF2-40B4-BE49-F238E27FC236}">
                        <a16:creationId xmlns:a16="http://schemas.microsoft.com/office/drawing/2014/main" id="{CBEAE0E5-7D38-4076-1693-6CC99BFD60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7752" y="3750689"/>
                    <a:ext cx="506368" cy="100523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Konektor Panah Lurus 17">
                    <a:extLst>
                      <a:ext uri="{FF2B5EF4-FFF2-40B4-BE49-F238E27FC236}">
                        <a16:creationId xmlns:a16="http://schemas.microsoft.com/office/drawing/2014/main" id="{3B62CDFB-EC38-D9D0-D398-D65F1B2604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094146" y="3031641"/>
                    <a:ext cx="1" cy="741875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Kotak Teks 18">
                        <a:extLst>
                          <a:ext uri="{FF2B5EF4-FFF2-40B4-BE49-F238E27FC236}">
                            <a16:creationId xmlns:a16="http://schemas.microsoft.com/office/drawing/2014/main" id="{E94B9423-E357-3ED2-5DEA-57D9BD0DFC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4676" y="3704262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91" name="Kotak Teks 90">
                        <a:extLst>
                          <a:ext uri="{FF2B5EF4-FFF2-40B4-BE49-F238E27FC236}">
                            <a16:creationId xmlns:a16="http://schemas.microsoft.com/office/drawing/2014/main" id="{97FE5966-26C4-484C-0CE5-8138FA1F7A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34676" y="3704262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 r="-54054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Kotak Teks 19">
                        <a:extLst>
                          <a:ext uri="{FF2B5EF4-FFF2-40B4-BE49-F238E27FC236}">
                            <a16:creationId xmlns:a16="http://schemas.microsoft.com/office/drawing/2014/main" id="{EB2466E5-D68A-2774-AB0E-E75FDAD09B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383" y="2719635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id-ID" b="1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2" name="Kotak Teks 91">
                        <a:extLst>
                          <a:ext uri="{FF2B5EF4-FFF2-40B4-BE49-F238E27FC236}">
                            <a16:creationId xmlns:a16="http://schemas.microsoft.com/office/drawing/2014/main" id="{F5F6B31C-4CB5-7EDC-18B2-7DB9A264E74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30383" y="2719635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 l="-2703" r="-43243" b="-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8" name="Busur 7">
                <a:extLst>
                  <a:ext uri="{FF2B5EF4-FFF2-40B4-BE49-F238E27FC236}">
                    <a16:creationId xmlns:a16="http://schemas.microsoft.com/office/drawing/2014/main" id="{A05A10A7-39E8-B99E-E710-36B3DC66E76C}"/>
                  </a:ext>
                </a:extLst>
              </p:cNvPr>
              <p:cNvSpPr/>
              <p:nvPr/>
            </p:nvSpPr>
            <p:spPr>
              <a:xfrm>
                <a:off x="7803283" y="5883778"/>
                <a:ext cx="405951" cy="484665"/>
              </a:xfrm>
              <a:prstGeom prst="arc">
                <a:avLst>
                  <a:gd name="adj1" fmla="val 16200000"/>
                  <a:gd name="adj2" fmla="val 10909351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45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91C0D24-6984-3E92-C038-B630F054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3994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1CFA21C2-D8DA-38D0-EA86-739D6A928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78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022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D3D82B6-AE36-E7CB-CEBF-BDE9061F8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78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947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491BD87-B281-3CED-CD6F-D42AB4FEF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78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7788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9045B47-F2BA-D620-81E4-5BC6A746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78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9165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8ACB798A-FFDF-EB0E-E12E-8AE9EA63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78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0457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746C61D-EE53-5DDD-6855-F90B17B6D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78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8358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6870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3FA2A18E-6F16-E96C-20FF-9EF5D4457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2071338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1786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665408A1-D82C-6154-5A14-2800569ED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2071338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2623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5E4B7FF-15B3-F995-7B04-8ABA74D6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2071338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21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B87F1C43-373E-3F57-0AC9-A1C5F43A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954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758D7EE-D289-B14E-C335-7A3F6970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2071338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5922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CF726C48-74C9-9B00-452E-F23D3290A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2071338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7799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8E886C32-40C2-1F63-2508-4A19AE78E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2071338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8632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AE5C1220-FA09-F73A-5C6C-EF21A5C1F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2071338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7812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214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D2759C90-B483-7CA3-0EF0-0EDAAAC6F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7986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A2F4576-5FEB-802D-B21E-97EC1464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5575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093"/>
            <a:ext cx="10515600" cy="1325563"/>
          </a:xfrm>
        </p:spPr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E9B0E709-032A-3065-0C61-D0F7DB0F4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8947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B9DDC83-B007-603B-D524-CE6EB130C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043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AD3390E4-48BC-3C29-E1F8-55AEA6FE3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16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CEB3AB12-CFB8-9470-D826-C22174AD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3066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805F4B7-8792-B049-4552-BCB681490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146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270CEDE-4B44-D4CB-7563-558FAAA0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65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5907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1333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02491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1F4D1A0-776B-19D8-DBCF-7296A47B3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9483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A6FA22FE-CF83-E6B0-358E-740FAE236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7679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359EDD5E-2257-F836-B88A-4B860794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577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0835B7D-0D6C-C265-C950-990E722A3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850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0915AFF-0B4C-D95D-A02F-3B5FAC66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81341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1103F92-3234-5390-E3E5-F40558521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99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75345A4F-F859-C07E-5364-EC017200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893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EBD26B02-BE26-B6C2-1A60-A02DFD45D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110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7001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EF143A8D-960B-B138-CD7A-95612F368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9025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ED2EEB72-52E0-EA42-3519-271482C18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5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8436788C-2A78-3B87-C1ED-DEAFE13D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20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2F475DA-A519-86F0-2FCA-8E3E2E023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1184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EBE26876-D413-61D4-3795-123500F32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920F719C-1572-88CD-59BC-170F87BF8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771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9A1F8B76-B21E-2133-80A0-034B9F86F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5906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74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CA417BC-9036-EA53-E128-BCA383347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8309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72499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8FFAB5B3-F721-F4DA-124F-6847954A7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8173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E9596722-7C9F-8AFC-EAAC-BF7350185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0058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0F472E7-D6FD-EE31-CF10-A2ECECE17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0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920ED91D-3A90-9E1B-32F8-F3FD4A2F3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33343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CC628AF4-C6BC-C62C-30DE-57013F1B4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9631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BF837240-8554-22D3-53A9-F9C3F48B3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3014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D33055C4-69D2-7D07-DB8F-99C5B8ED6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2619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37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20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904325DC-A514-675D-47E1-D6999CB42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930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67646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C096024-E5FD-E6B1-A048-65437B3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Sudut</a:t>
            </a:r>
            <a:r>
              <a:rPr lang="en-US" dirty="0"/>
              <a:t> 0, </a:t>
            </a:r>
            <a:r>
              <a:rPr lang="en-US" dirty="0" err="1"/>
              <a:t>variasi</a:t>
            </a:r>
            <a:r>
              <a:rPr lang="en-US" dirty="0"/>
              <a:t> X (center to center)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2581237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Judul 1">
                <a:extLst>
                  <a:ext uri="{FF2B5EF4-FFF2-40B4-BE49-F238E27FC236}">
                    <a16:creationId xmlns:a16="http://schemas.microsoft.com/office/drawing/2014/main" id="{BC473C94-ADB1-0780-EE88-B138B3A0DE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Diputar </a:t>
                </a:r>
                <a:r>
                  <a:rPr lang="en-US" dirty="0" err="1"/>
                  <a:t>bidang</a:t>
                </a:r>
                <a:r>
                  <a:rPr lang="en-US" dirty="0"/>
                  <a:t> “X”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id-ID" dirty="0"/>
              </a:p>
            </p:txBody>
          </p:sp>
        </mc:Choice>
        <mc:Fallback xmlns="">
          <p:sp>
            <p:nvSpPr>
              <p:cNvPr id="2" name="Judul 1">
                <a:extLst>
                  <a:ext uri="{FF2B5EF4-FFF2-40B4-BE49-F238E27FC236}">
                    <a16:creationId xmlns:a16="http://schemas.microsoft.com/office/drawing/2014/main" id="{BC473C94-ADB1-0780-EE88-B138B3A0D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72" b="-1132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ampungan Teks 2">
            <a:extLst>
              <a:ext uri="{FF2B5EF4-FFF2-40B4-BE49-F238E27FC236}">
                <a16:creationId xmlns:a16="http://schemas.microsoft.com/office/drawing/2014/main" id="{A31010AA-16E8-2161-29C3-FB6180DA2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19" name="Grup 18">
            <a:extLst>
              <a:ext uri="{FF2B5EF4-FFF2-40B4-BE49-F238E27FC236}">
                <a16:creationId xmlns:a16="http://schemas.microsoft.com/office/drawing/2014/main" id="{C79F3AC8-C1AD-6607-063D-DFF3DF762AF3}"/>
              </a:ext>
            </a:extLst>
          </p:cNvPr>
          <p:cNvGrpSpPr/>
          <p:nvPr/>
        </p:nvGrpSpPr>
        <p:grpSpPr>
          <a:xfrm>
            <a:off x="9747486" y="453740"/>
            <a:ext cx="2016716" cy="2458020"/>
            <a:chOff x="4949448" y="1286031"/>
            <a:chExt cx="2016716" cy="2458020"/>
          </a:xfrm>
        </p:grpSpPr>
        <p:sp>
          <p:nvSpPr>
            <p:cNvPr id="20" name="Kotak Teks 19">
              <a:extLst>
                <a:ext uri="{FF2B5EF4-FFF2-40B4-BE49-F238E27FC236}">
                  <a16:creationId xmlns:a16="http://schemas.microsoft.com/office/drawing/2014/main" id="{27567144-06CE-8E88-0120-A2B00F33466B}"/>
                </a:ext>
              </a:extLst>
            </p:cNvPr>
            <p:cNvSpPr txBox="1"/>
            <p:nvPr/>
          </p:nvSpPr>
          <p:spPr>
            <a:xfrm>
              <a:off x="5736782" y="3374719"/>
              <a:ext cx="323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  <a:endParaRPr lang="id-ID" dirty="0"/>
            </a:p>
          </p:txBody>
        </p:sp>
        <p:grpSp>
          <p:nvGrpSpPr>
            <p:cNvPr id="21" name="Grup 20">
              <a:extLst>
                <a:ext uri="{FF2B5EF4-FFF2-40B4-BE49-F238E27FC236}">
                  <a16:creationId xmlns:a16="http://schemas.microsoft.com/office/drawing/2014/main" id="{703B6351-B754-7DEF-68F4-721C04EACCF6}"/>
                </a:ext>
              </a:extLst>
            </p:cNvPr>
            <p:cNvGrpSpPr/>
            <p:nvPr/>
          </p:nvGrpSpPr>
          <p:grpSpPr>
            <a:xfrm>
              <a:off x="4949448" y="1286031"/>
              <a:ext cx="2016716" cy="2387282"/>
              <a:chOff x="8082767" y="1540700"/>
              <a:chExt cx="2016716" cy="2387282"/>
            </a:xfrm>
          </p:grpSpPr>
          <p:grpSp>
            <p:nvGrpSpPr>
              <p:cNvPr id="22" name="Grup 21">
                <a:extLst>
                  <a:ext uri="{FF2B5EF4-FFF2-40B4-BE49-F238E27FC236}">
                    <a16:creationId xmlns:a16="http://schemas.microsoft.com/office/drawing/2014/main" id="{4D016D2F-9853-05F1-7217-4F5C877FC69A}"/>
                  </a:ext>
                </a:extLst>
              </p:cNvPr>
              <p:cNvGrpSpPr/>
              <p:nvPr/>
            </p:nvGrpSpPr>
            <p:grpSpPr>
              <a:xfrm>
                <a:off x="8082767" y="1540700"/>
                <a:ext cx="2016716" cy="2387282"/>
                <a:chOff x="178971" y="1480708"/>
                <a:chExt cx="2016716" cy="2387282"/>
              </a:xfrm>
            </p:grpSpPr>
            <p:pic>
              <p:nvPicPr>
                <p:cNvPr id="24" name="Gambar 23" descr="Sebuah gambar berisi cuplikan layar, lingkaran, hitam, cahaya&#10;&#10;Deskripsi dibuat secara otomatis">
                  <a:extLst>
                    <a:ext uri="{FF2B5EF4-FFF2-40B4-BE49-F238E27FC236}">
                      <a16:creationId xmlns:a16="http://schemas.microsoft.com/office/drawing/2014/main" id="{DF95D9C4-D01A-7E6F-FB50-42F267E1A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635">
                  <a:off x="477508" y="2175959"/>
                  <a:ext cx="1515142" cy="1137146"/>
                </a:xfrm>
                <a:prstGeom prst="rect">
                  <a:avLst/>
                </a:prstGeom>
              </p:spPr>
            </p:pic>
            <p:grpSp>
              <p:nvGrpSpPr>
                <p:cNvPr id="25" name="Grup 24">
                  <a:extLst>
                    <a:ext uri="{FF2B5EF4-FFF2-40B4-BE49-F238E27FC236}">
                      <a16:creationId xmlns:a16="http://schemas.microsoft.com/office/drawing/2014/main" id="{BC45344E-358E-B4DB-5DE7-C801989FDF2F}"/>
                    </a:ext>
                  </a:extLst>
                </p:cNvPr>
                <p:cNvGrpSpPr/>
                <p:nvPr/>
              </p:nvGrpSpPr>
              <p:grpSpPr>
                <a:xfrm>
                  <a:off x="178971" y="1480708"/>
                  <a:ext cx="2016716" cy="2387282"/>
                  <a:chOff x="633828" y="2654933"/>
                  <a:chExt cx="2268629" cy="2559345"/>
                </a:xfrm>
              </p:grpSpPr>
              <p:cxnSp>
                <p:nvCxnSpPr>
                  <p:cNvPr id="26" name="Konektor Panah Lurus 25">
                    <a:extLst>
                      <a:ext uri="{FF2B5EF4-FFF2-40B4-BE49-F238E27FC236}">
                        <a16:creationId xmlns:a16="http://schemas.microsoft.com/office/drawing/2014/main" id="{A347F41D-B4BE-2D8B-D9BB-0E7B08463C7D}"/>
                      </a:ext>
                    </a:extLst>
                  </p:cNvPr>
                  <p:cNvCxnSpPr/>
                  <p:nvPr/>
                </p:nvCxnSpPr>
                <p:spPr>
                  <a:xfrm>
                    <a:off x="1478616" y="4282455"/>
                    <a:ext cx="1044000" cy="2551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Konektor Panah Lurus 26">
                    <a:extLst>
                      <a:ext uri="{FF2B5EF4-FFF2-40B4-BE49-F238E27FC236}">
                        <a16:creationId xmlns:a16="http://schemas.microsoft.com/office/drawing/2014/main" id="{FBD5DA8F-06D3-FCCB-233E-68BB8DAAAE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000" flipH="1">
                    <a:off x="909255" y="4259764"/>
                    <a:ext cx="552893" cy="6437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Konektor Panah Lurus 27">
                    <a:extLst>
                      <a:ext uri="{FF2B5EF4-FFF2-40B4-BE49-F238E27FC236}">
                        <a16:creationId xmlns:a16="http://schemas.microsoft.com/office/drawing/2014/main" id="{8B50A77A-A67C-6719-00DD-E91EB77FB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78616" y="3274886"/>
                    <a:ext cx="0" cy="9971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Kotak Teks 28">
                        <a:extLst>
                          <a:ext uri="{FF2B5EF4-FFF2-40B4-BE49-F238E27FC236}">
                            <a16:creationId xmlns:a16="http://schemas.microsoft.com/office/drawing/2014/main" id="{0C071D4A-30AC-B971-A230-74ED0E29A8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" name="Kotak Teks 18">
                        <a:extLst>
                          <a:ext uri="{FF2B5EF4-FFF2-40B4-BE49-F238E27FC236}">
                            <a16:creationId xmlns:a16="http://schemas.microsoft.com/office/drawing/2014/main" id="{737D9CB4-6B0D-ED30-C867-CBF3409C95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Kotak Teks 29">
                        <a:extLst>
                          <a:ext uri="{FF2B5EF4-FFF2-40B4-BE49-F238E27FC236}">
                            <a16:creationId xmlns:a16="http://schemas.microsoft.com/office/drawing/2014/main" id="{851291EC-89D6-F60C-2216-324F897248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0" name="Kotak Teks 19">
                        <a:extLst>
                          <a:ext uri="{FF2B5EF4-FFF2-40B4-BE49-F238E27FC236}">
                            <a16:creationId xmlns:a16="http://schemas.microsoft.com/office/drawing/2014/main" id="{CD8E597C-6A5E-D708-EB65-A64C8D85147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Kotak Teks 30">
                        <a:extLst>
                          <a:ext uri="{FF2B5EF4-FFF2-40B4-BE49-F238E27FC236}">
                            <a16:creationId xmlns:a16="http://schemas.microsoft.com/office/drawing/2014/main" id="{D2112EA2-C8C3-A73F-6CCC-EB37E6DB67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1" name="Kotak Teks 20">
                        <a:extLst>
                          <a:ext uri="{FF2B5EF4-FFF2-40B4-BE49-F238E27FC236}">
                            <a16:creationId xmlns:a16="http://schemas.microsoft.com/office/drawing/2014/main" id="{BFA7068E-6B47-6202-47DE-9C3824FC886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r="-4000" b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2" name="Konektor Panah Lurus 31">
                    <a:extLst>
                      <a:ext uri="{FF2B5EF4-FFF2-40B4-BE49-F238E27FC236}">
                        <a16:creationId xmlns:a16="http://schemas.microsoft.com/office/drawing/2014/main" id="{4AA8E6C0-6E65-2BB8-1B3E-99F5E32C68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34363" y="3689158"/>
                    <a:ext cx="668748" cy="1606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Konektor Panah Lurus 32">
                    <a:extLst>
                      <a:ext uri="{FF2B5EF4-FFF2-40B4-BE49-F238E27FC236}">
                        <a16:creationId xmlns:a16="http://schemas.microsoft.com/office/drawing/2014/main" id="{7DB6290A-71BB-5D70-6CDA-C325D5B66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045874" y="2973775"/>
                    <a:ext cx="1" cy="7418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Kotak Teks 33">
                        <a:extLst>
                          <a:ext uri="{FF2B5EF4-FFF2-40B4-BE49-F238E27FC236}">
                            <a16:creationId xmlns:a16="http://schemas.microsoft.com/office/drawing/2014/main" id="{7297D2CB-FCF7-7496-8843-F237128AEA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42258" y="2654933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4" name="Kotak Teks 193">
                        <a:extLst>
                          <a:ext uri="{FF2B5EF4-FFF2-40B4-BE49-F238E27FC236}">
                            <a16:creationId xmlns:a16="http://schemas.microsoft.com/office/drawing/2014/main" id="{AED4D1F0-F2CE-D821-5007-C0B888E186D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42258" y="2654933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37"/>
                        <a:stretch>
                          <a:fillRect r="-54054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Kotak Teks 34">
                        <a:extLst>
                          <a:ext uri="{FF2B5EF4-FFF2-40B4-BE49-F238E27FC236}">
                            <a16:creationId xmlns:a16="http://schemas.microsoft.com/office/drawing/2014/main" id="{A96F5EF2-CBE6-43C8-D2CA-522BBEAFED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47223" y="3764881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id-ID" b="1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5" name="Kotak Teks 194">
                        <a:extLst>
                          <a:ext uri="{FF2B5EF4-FFF2-40B4-BE49-F238E27FC236}">
                            <a16:creationId xmlns:a16="http://schemas.microsoft.com/office/drawing/2014/main" id="{D90BF28C-E454-E4BC-E818-15F64055126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47223" y="3764881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38"/>
                        <a:stretch>
                          <a:fillRect r="-45946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3" name="Busur 22">
                <a:extLst>
                  <a:ext uri="{FF2B5EF4-FFF2-40B4-BE49-F238E27FC236}">
                    <a16:creationId xmlns:a16="http://schemas.microsoft.com/office/drawing/2014/main" id="{AF886C3A-62AF-27A0-EA98-FA79C46E8B14}"/>
                  </a:ext>
                </a:extLst>
              </p:cNvPr>
              <p:cNvSpPr/>
              <p:nvPr/>
            </p:nvSpPr>
            <p:spPr>
              <a:xfrm>
                <a:off x="9584230" y="3127775"/>
                <a:ext cx="490465" cy="516807"/>
              </a:xfrm>
              <a:prstGeom prst="arc">
                <a:avLst>
                  <a:gd name="adj1" fmla="val 16200000"/>
                  <a:gd name="adj2" fmla="val 10909351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266100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F164C598-5ACA-CF48-9151-F4193A8A66ED}"/>
              </a:ext>
            </a:extLst>
          </p:cNvPr>
          <p:cNvGrpSpPr/>
          <p:nvPr/>
        </p:nvGrpSpPr>
        <p:grpSpPr>
          <a:xfrm>
            <a:off x="838200" y="4241372"/>
            <a:ext cx="2016716" cy="2458020"/>
            <a:chOff x="4949448" y="1286031"/>
            <a:chExt cx="2016716" cy="2458020"/>
          </a:xfrm>
        </p:grpSpPr>
        <p:sp>
          <p:nvSpPr>
            <p:cNvPr id="17" name="Kotak Teks 16">
              <a:extLst>
                <a:ext uri="{FF2B5EF4-FFF2-40B4-BE49-F238E27FC236}">
                  <a16:creationId xmlns:a16="http://schemas.microsoft.com/office/drawing/2014/main" id="{E2755BFC-DF2A-A513-CE5B-F32E20D223D1}"/>
                </a:ext>
              </a:extLst>
            </p:cNvPr>
            <p:cNvSpPr txBox="1"/>
            <p:nvPr/>
          </p:nvSpPr>
          <p:spPr>
            <a:xfrm>
              <a:off x="5736782" y="3374719"/>
              <a:ext cx="323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  <a:endParaRPr lang="id-ID" dirty="0"/>
            </a:p>
          </p:txBody>
        </p:sp>
        <p:grpSp>
          <p:nvGrpSpPr>
            <p:cNvPr id="18" name="Grup 17">
              <a:extLst>
                <a:ext uri="{FF2B5EF4-FFF2-40B4-BE49-F238E27FC236}">
                  <a16:creationId xmlns:a16="http://schemas.microsoft.com/office/drawing/2014/main" id="{4459C8FA-13D8-78AF-7154-EDBA9099CE28}"/>
                </a:ext>
              </a:extLst>
            </p:cNvPr>
            <p:cNvGrpSpPr/>
            <p:nvPr/>
          </p:nvGrpSpPr>
          <p:grpSpPr>
            <a:xfrm>
              <a:off x="4949448" y="1286031"/>
              <a:ext cx="2016716" cy="2387282"/>
              <a:chOff x="8082767" y="1540700"/>
              <a:chExt cx="2016716" cy="2387282"/>
            </a:xfrm>
          </p:grpSpPr>
          <p:grpSp>
            <p:nvGrpSpPr>
              <p:cNvPr id="19" name="Grup 18">
                <a:extLst>
                  <a:ext uri="{FF2B5EF4-FFF2-40B4-BE49-F238E27FC236}">
                    <a16:creationId xmlns:a16="http://schemas.microsoft.com/office/drawing/2014/main" id="{8203A50D-2097-77E0-5522-A69E2AA5D6A6}"/>
                  </a:ext>
                </a:extLst>
              </p:cNvPr>
              <p:cNvGrpSpPr/>
              <p:nvPr/>
            </p:nvGrpSpPr>
            <p:grpSpPr>
              <a:xfrm>
                <a:off x="8082767" y="1540700"/>
                <a:ext cx="2016716" cy="2387282"/>
                <a:chOff x="178971" y="1480708"/>
                <a:chExt cx="2016716" cy="2387282"/>
              </a:xfrm>
            </p:grpSpPr>
            <p:pic>
              <p:nvPicPr>
                <p:cNvPr id="22" name="Gambar 21" descr="Sebuah gambar berisi cuplikan layar, lingkaran, hitam, cahaya&#10;&#10;Deskripsi dibuat secara otomatis">
                  <a:extLst>
                    <a:ext uri="{FF2B5EF4-FFF2-40B4-BE49-F238E27FC236}">
                      <a16:creationId xmlns:a16="http://schemas.microsoft.com/office/drawing/2014/main" id="{41A8B3EF-C0F0-C55A-3E22-456AF811C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635">
                  <a:off x="477508" y="2175959"/>
                  <a:ext cx="1515142" cy="1137146"/>
                </a:xfrm>
                <a:prstGeom prst="rect">
                  <a:avLst/>
                </a:prstGeom>
              </p:spPr>
            </p:pic>
            <p:grpSp>
              <p:nvGrpSpPr>
                <p:cNvPr id="23" name="Grup 22">
                  <a:extLst>
                    <a:ext uri="{FF2B5EF4-FFF2-40B4-BE49-F238E27FC236}">
                      <a16:creationId xmlns:a16="http://schemas.microsoft.com/office/drawing/2014/main" id="{37E8BA67-E545-5A45-BC53-2225501BA4F8}"/>
                    </a:ext>
                  </a:extLst>
                </p:cNvPr>
                <p:cNvGrpSpPr/>
                <p:nvPr/>
              </p:nvGrpSpPr>
              <p:grpSpPr>
                <a:xfrm>
                  <a:off x="178971" y="1480708"/>
                  <a:ext cx="2016716" cy="2387282"/>
                  <a:chOff x="633828" y="2654933"/>
                  <a:chExt cx="2268629" cy="2559345"/>
                </a:xfrm>
              </p:grpSpPr>
              <p:cxnSp>
                <p:nvCxnSpPr>
                  <p:cNvPr id="24" name="Konektor Panah Lurus 23">
                    <a:extLst>
                      <a:ext uri="{FF2B5EF4-FFF2-40B4-BE49-F238E27FC236}">
                        <a16:creationId xmlns:a16="http://schemas.microsoft.com/office/drawing/2014/main" id="{91E062DC-0793-6D09-9745-C19B377A22B5}"/>
                      </a:ext>
                    </a:extLst>
                  </p:cNvPr>
                  <p:cNvCxnSpPr/>
                  <p:nvPr/>
                </p:nvCxnSpPr>
                <p:spPr>
                  <a:xfrm>
                    <a:off x="1478616" y="4282455"/>
                    <a:ext cx="1044000" cy="2551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Konektor Panah Lurus 24">
                    <a:extLst>
                      <a:ext uri="{FF2B5EF4-FFF2-40B4-BE49-F238E27FC236}">
                        <a16:creationId xmlns:a16="http://schemas.microsoft.com/office/drawing/2014/main" id="{F8C1C915-8DF6-E9E8-D6CB-3CAFBB722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000" flipH="1">
                    <a:off x="909255" y="4259764"/>
                    <a:ext cx="552893" cy="6437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Konektor Panah Lurus 25">
                    <a:extLst>
                      <a:ext uri="{FF2B5EF4-FFF2-40B4-BE49-F238E27FC236}">
                        <a16:creationId xmlns:a16="http://schemas.microsoft.com/office/drawing/2014/main" id="{AFE58918-6A5D-C7A0-0253-EE3D060ED8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78616" y="3274886"/>
                    <a:ext cx="0" cy="9971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Kotak Teks 26">
                        <a:extLst>
                          <a:ext uri="{FF2B5EF4-FFF2-40B4-BE49-F238E27FC236}">
                            <a16:creationId xmlns:a16="http://schemas.microsoft.com/office/drawing/2014/main" id="{595A28B1-5D0B-40B1-3D70-91442B92E6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" name="Kotak Teks 18">
                        <a:extLst>
                          <a:ext uri="{FF2B5EF4-FFF2-40B4-BE49-F238E27FC236}">
                            <a16:creationId xmlns:a16="http://schemas.microsoft.com/office/drawing/2014/main" id="{737D9CB4-6B0D-ED30-C867-CBF3409C95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Kotak Teks 27">
                        <a:extLst>
                          <a:ext uri="{FF2B5EF4-FFF2-40B4-BE49-F238E27FC236}">
                            <a16:creationId xmlns:a16="http://schemas.microsoft.com/office/drawing/2014/main" id="{6A49582C-D4A9-CD23-A4EE-2C73C9B55F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0" name="Kotak Teks 19">
                        <a:extLst>
                          <a:ext uri="{FF2B5EF4-FFF2-40B4-BE49-F238E27FC236}">
                            <a16:creationId xmlns:a16="http://schemas.microsoft.com/office/drawing/2014/main" id="{CD8E597C-6A5E-D708-EB65-A64C8D85147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Kotak Teks 28">
                        <a:extLst>
                          <a:ext uri="{FF2B5EF4-FFF2-40B4-BE49-F238E27FC236}">
                            <a16:creationId xmlns:a16="http://schemas.microsoft.com/office/drawing/2014/main" id="{0E5ACDDA-407C-63A5-8C1F-DAB070E955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1" name="Kotak Teks 20">
                        <a:extLst>
                          <a:ext uri="{FF2B5EF4-FFF2-40B4-BE49-F238E27FC236}">
                            <a16:creationId xmlns:a16="http://schemas.microsoft.com/office/drawing/2014/main" id="{BFA7068E-6B47-6202-47DE-9C3824FC886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r="-4000" b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0" name="Konektor Panah Lurus 29">
                    <a:extLst>
                      <a:ext uri="{FF2B5EF4-FFF2-40B4-BE49-F238E27FC236}">
                        <a16:creationId xmlns:a16="http://schemas.microsoft.com/office/drawing/2014/main" id="{C6919429-7C76-66C4-9B0D-634BC3182C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34363" y="3689158"/>
                    <a:ext cx="668748" cy="1606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Konektor Panah Lurus 30">
                    <a:extLst>
                      <a:ext uri="{FF2B5EF4-FFF2-40B4-BE49-F238E27FC236}">
                        <a16:creationId xmlns:a16="http://schemas.microsoft.com/office/drawing/2014/main" id="{7E08BBC9-4E7A-3762-A5DF-9895A97B83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045874" y="2973775"/>
                    <a:ext cx="1" cy="7418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Kotak Teks 34">
                        <a:extLst>
                          <a:ext uri="{FF2B5EF4-FFF2-40B4-BE49-F238E27FC236}">
                            <a16:creationId xmlns:a16="http://schemas.microsoft.com/office/drawing/2014/main" id="{FB4DE2F2-71D1-2F90-9A55-CC5E65F8E0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42258" y="2654933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4" name="Kotak Teks 193">
                        <a:extLst>
                          <a:ext uri="{FF2B5EF4-FFF2-40B4-BE49-F238E27FC236}">
                            <a16:creationId xmlns:a16="http://schemas.microsoft.com/office/drawing/2014/main" id="{AED4D1F0-F2CE-D821-5007-C0B888E186D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42258" y="2654933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37"/>
                        <a:stretch>
                          <a:fillRect r="-54054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Kotak Teks 35">
                        <a:extLst>
                          <a:ext uri="{FF2B5EF4-FFF2-40B4-BE49-F238E27FC236}">
                            <a16:creationId xmlns:a16="http://schemas.microsoft.com/office/drawing/2014/main" id="{E5C1291A-E673-D566-A251-C6730A72B57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47223" y="3764881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id-ID" b="1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5" name="Kotak Teks 194">
                        <a:extLst>
                          <a:ext uri="{FF2B5EF4-FFF2-40B4-BE49-F238E27FC236}">
                            <a16:creationId xmlns:a16="http://schemas.microsoft.com/office/drawing/2014/main" id="{D90BF28C-E454-E4BC-E818-15F64055126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47223" y="3764881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38"/>
                        <a:stretch>
                          <a:fillRect r="-45946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0" name="Busur 19">
                <a:extLst>
                  <a:ext uri="{FF2B5EF4-FFF2-40B4-BE49-F238E27FC236}">
                    <a16:creationId xmlns:a16="http://schemas.microsoft.com/office/drawing/2014/main" id="{623CFAEB-D2C7-6CA7-EF64-A4263DA68B97}"/>
                  </a:ext>
                </a:extLst>
              </p:cNvPr>
              <p:cNvSpPr/>
              <p:nvPr/>
            </p:nvSpPr>
            <p:spPr>
              <a:xfrm>
                <a:off x="9584230" y="3127775"/>
                <a:ext cx="490465" cy="516807"/>
              </a:xfrm>
              <a:prstGeom prst="arc">
                <a:avLst>
                  <a:gd name="adj1" fmla="val 16200000"/>
                  <a:gd name="adj2" fmla="val 10909351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D5D0AB75-E8D4-3707-6FEE-9A768F3CE5C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200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37420E86-7C1A-C224-451B-844A19A0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4136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B2C3B38-5EA5-B8A1-BB76-2666530B1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9898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A9201C3-23D9-E769-8DA0-C2D3B5561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69599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4B37541-B7B4-C1ED-8BC5-2CFADE8AD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617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F73DA07A-CD95-F270-9518-D0EA16C8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5061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40392C05-1CA0-ABE5-D43F-BA609FE74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9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ambar 7">
            <a:extLst>
              <a:ext uri="{FF2B5EF4-FFF2-40B4-BE49-F238E27FC236}">
                <a16:creationId xmlns:a16="http://schemas.microsoft.com/office/drawing/2014/main" id="{BE510291-47D2-CE47-C160-42219D94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80" y="3520440"/>
            <a:ext cx="4267200" cy="3200400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D333CE61-DC7E-7451-14ED-5080ECD8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520440"/>
            <a:ext cx="4267200" cy="3200400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30D8214A-28E8-2365-A2D6-0AB49F0A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280" y="228600"/>
            <a:ext cx="4267200" cy="3200400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B9BC7C71-AD06-89E2-4F7F-775E31F6E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19431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9094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505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6700C619-3220-9569-96EB-651C0C3C6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00504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1BBB970B-A3FB-C0C2-CCE9-03CB3AD13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0398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0348C594-C3E4-9F20-E0DD-88AA245DC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21311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C6ED3C53-3180-4307-BFAE-B84A1236B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86051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2D4CC59E-961F-59BE-3AAE-663907D4F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683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30C9412E-FEE8-0BD0-0BD6-72E6F3CDC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7569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6" name="Gambar 5" descr="Sebuah gambar berisi teks, diagram, Plot, garis&#10;&#10;Deskripsi dibuat secara otomatis">
            <a:extLst>
              <a:ext uri="{FF2B5EF4-FFF2-40B4-BE49-F238E27FC236}">
                <a16:creationId xmlns:a16="http://schemas.microsoft.com/office/drawing/2014/main" id="{3DD4FF06-38BB-F3AA-522D-79D28BD5A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1825625"/>
            <a:ext cx="4626864" cy="38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2267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426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52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2DB54735-72F6-F586-988A-B7C197944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97" y="1814195"/>
            <a:ext cx="522042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918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8630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69165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38669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8298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04280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04802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DDFE7CB-F7C7-31A9-2860-00CEA94A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4711912" cy="2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12018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4880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7344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81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A8CE215D-F10F-D7EB-9B04-DC4B25D91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01044"/>
            <a:ext cx="5334000" cy="4000500"/>
          </a:xfrm>
          <a:prstGeom prst="rect">
            <a:avLst/>
          </a:prstGeom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B4319E4F-4575-4E23-6EE6-7F47DBECF87E}"/>
              </a:ext>
            </a:extLst>
          </p:cNvPr>
          <p:cNvGrpSpPr/>
          <p:nvPr/>
        </p:nvGrpSpPr>
        <p:grpSpPr>
          <a:xfrm>
            <a:off x="1394461" y="4771356"/>
            <a:ext cx="1108703" cy="1167190"/>
            <a:chOff x="1394460" y="4771355"/>
            <a:chExt cx="1108703" cy="1167190"/>
          </a:xfrm>
        </p:grpSpPr>
        <p:cxnSp>
          <p:nvCxnSpPr>
            <p:cNvPr id="7" name="Konektor Panah Lurus 6">
              <a:extLst>
                <a:ext uri="{FF2B5EF4-FFF2-40B4-BE49-F238E27FC236}">
                  <a16:creationId xmlns:a16="http://schemas.microsoft.com/office/drawing/2014/main" id="{34B810E5-04A6-BFFA-247B-BE066E93139C}"/>
                </a:ext>
              </a:extLst>
            </p:cNvPr>
            <p:cNvCxnSpPr/>
            <p:nvPr/>
          </p:nvCxnSpPr>
          <p:spPr>
            <a:xfrm>
              <a:off x="1554480" y="5726430"/>
              <a:ext cx="6743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Konektor Panah Lurus 7">
              <a:extLst>
                <a:ext uri="{FF2B5EF4-FFF2-40B4-BE49-F238E27FC236}">
                  <a16:creationId xmlns:a16="http://schemas.microsoft.com/office/drawing/2014/main" id="{B6CC40F4-DB6F-7E4E-2AE1-A9394E425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8290" y="5154930"/>
              <a:ext cx="0" cy="59817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397C75F3-3613-39C6-60CA-77C2013CE6E9}"/>
                    </a:ext>
                  </a:extLst>
                </p:cNvPr>
                <p:cNvSpPr txBox="1"/>
                <p:nvPr/>
              </p:nvSpPr>
              <p:spPr>
                <a:xfrm>
                  <a:off x="2183130" y="5569213"/>
                  <a:ext cx="3200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397C75F3-3613-39C6-60CA-77C2013CE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130" y="5569213"/>
                  <a:ext cx="32003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6981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76426A60-74F8-5603-B6A8-9057509E3126}"/>
                    </a:ext>
                  </a:extLst>
                </p:cNvPr>
                <p:cNvSpPr txBox="1"/>
                <p:nvPr/>
              </p:nvSpPr>
              <p:spPr>
                <a:xfrm>
                  <a:off x="1394460" y="4771355"/>
                  <a:ext cx="205733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76426A60-74F8-5603-B6A8-9057509E3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460" y="4771355"/>
                  <a:ext cx="205733" cy="391261"/>
                </a:xfrm>
                <a:prstGeom prst="rect">
                  <a:avLst/>
                </a:prstGeom>
                <a:blipFill>
                  <a:blip r:embed="rId5"/>
                  <a:stretch>
                    <a:fillRect r="-93939" b="-3125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15234879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6725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7792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8222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8581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(300,0,0),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48C0FD-C147-F741-DDE7-3B603A85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58134"/>
            <a:ext cx="454405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9426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24095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5588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0944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1283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75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1B6AAB35-96C4-EE16-DCD2-729E3690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176463"/>
            <a:ext cx="5334000" cy="4000500"/>
          </a:xfrm>
          <a:prstGeom prst="rect">
            <a:avLst/>
          </a:prstGeom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3C808A96-01F0-FDE3-B3DE-0EECA7EEB439}"/>
              </a:ext>
            </a:extLst>
          </p:cNvPr>
          <p:cNvGrpSpPr/>
          <p:nvPr/>
        </p:nvGrpSpPr>
        <p:grpSpPr>
          <a:xfrm rot="18900000">
            <a:off x="1394461" y="4771356"/>
            <a:ext cx="1108703" cy="1167190"/>
            <a:chOff x="1394460" y="4771355"/>
            <a:chExt cx="1108703" cy="1167190"/>
          </a:xfrm>
        </p:grpSpPr>
        <p:cxnSp>
          <p:nvCxnSpPr>
            <p:cNvPr id="7" name="Konektor Panah Lurus 6">
              <a:extLst>
                <a:ext uri="{FF2B5EF4-FFF2-40B4-BE49-F238E27FC236}">
                  <a16:creationId xmlns:a16="http://schemas.microsoft.com/office/drawing/2014/main" id="{418DC391-4841-52E3-DC94-8B2A005931D8}"/>
                </a:ext>
              </a:extLst>
            </p:cNvPr>
            <p:cNvCxnSpPr/>
            <p:nvPr/>
          </p:nvCxnSpPr>
          <p:spPr>
            <a:xfrm>
              <a:off x="1554480" y="5726430"/>
              <a:ext cx="6743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Konektor Panah Lurus 7">
              <a:extLst>
                <a:ext uri="{FF2B5EF4-FFF2-40B4-BE49-F238E27FC236}">
                  <a16:creationId xmlns:a16="http://schemas.microsoft.com/office/drawing/2014/main" id="{8D407442-58B7-8319-D8A0-78E2542C87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8290" y="5154930"/>
              <a:ext cx="0" cy="59817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E5FC6DEA-60DA-8864-E12A-92E36DD3786E}"/>
                    </a:ext>
                  </a:extLst>
                </p:cNvPr>
                <p:cNvSpPr txBox="1"/>
                <p:nvPr/>
              </p:nvSpPr>
              <p:spPr>
                <a:xfrm>
                  <a:off x="2183130" y="5569213"/>
                  <a:ext cx="3200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E5FC6DEA-60DA-8864-E12A-92E36DD37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130" y="5569213"/>
                  <a:ext cx="32003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4938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8ABD2F9E-49BA-3AB1-06FF-BBC12C1DCD30}"/>
                    </a:ext>
                  </a:extLst>
                </p:cNvPr>
                <p:cNvSpPr txBox="1"/>
                <p:nvPr/>
              </p:nvSpPr>
              <p:spPr>
                <a:xfrm>
                  <a:off x="1394460" y="4771355"/>
                  <a:ext cx="205733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8ABD2F9E-49BA-3AB1-06FF-BBC12C1DC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460" y="4771355"/>
                  <a:ext cx="205733" cy="391261"/>
                </a:xfrm>
                <a:prstGeom prst="rect">
                  <a:avLst/>
                </a:prstGeom>
                <a:blipFill>
                  <a:blip r:embed="rId5"/>
                  <a:stretch>
                    <a:fillRect t="-7143" r="-32857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208961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64031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7758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59161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500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4073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7092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44587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71882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874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" y="2964957"/>
            <a:ext cx="4544059" cy="2505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92ED2772-643D-9185-862A-A74D021A7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2"/>
          <a:stretch/>
        </p:blipFill>
        <p:spPr>
          <a:xfrm>
            <a:off x="6109969" y="1825625"/>
            <a:ext cx="5325218" cy="4045938"/>
          </a:xfrm>
          <a:prstGeom prst="rect">
            <a:avLst/>
          </a:prstGeom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84CCAE0D-47F4-D31A-18D3-FE32DE247BC3}"/>
              </a:ext>
            </a:extLst>
          </p:cNvPr>
          <p:cNvGrpSpPr/>
          <p:nvPr/>
        </p:nvGrpSpPr>
        <p:grpSpPr>
          <a:xfrm>
            <a:off x="849630" y="4040172"/>
            <a:ext cx="2230246" cy="2327083"/>
            <a:chOff x="506211" y="251553"/>
            <a:chExt cx="2230246" cy="2327083"/>
          </a:xfrm>
        </p:grpSpPr>
        <p:cxnSp>
          <p:nvCxnSpPr>
            <p:cNvPr id="9" name="Konektor Panah Lurus 8">
              <a:extLst>
                <a:ext uri="{FF2B5EF4-FFF2-40B4-BE49-F238E27FC236}">
                  <a16:creationId xmlns:a16="http://schemas.microsoft.com/office/drawing/2014/main" id="{60D82ED6-F626-9898-89D5-B1FA6F40B327}"/>
                </a:ext>
              </a:extLst>
            </p:cNvPr>
            <p:cNvCxnSpPr/>
            <p:nvPr/>
          </p:nvCxnSpPr>
          <p:spPr>
            <a:xfrm>
              <a:off x="1350999" y="1646813"/>
              <a:ext cx="1044000" cy="2551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Konektor Panah Lurus 12">
              <a:extLst>
                <a:ext uri="{FF2B5EF4-FFF2-40B4-BE49-F238E27FC236}">
                  <a16:creationId xmlns:a16="http://schemas.microsoft.com/office/drawing/2014/main" id="{D24F6A06-41B4-77F7-E4DA-C9D22C1AA174}"/>
                </a:ext>
              </a:extLst>
            </p:cNvPr>
            <p:cNvCxnSpPr>
              <a:cxnSpLocks/>
            </p:cNvCxnSpPr>
            <p:nvPr/>
          </p:nvCxnSpPr>
          <p:spPr>
            <a:xfrm rot="180000" flipH="1">
              <a:off x="781638" y="1624122"/>
              <a:ext cx="552893" cy="6437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Konektor Panah Lurus 13">
              <a:extLst>
                <a:ext uri="{FF2B5EF4-FFF2-40B4-BE49-F238E27FC236}">
                  <a16:creationId xmlns:a16="http://schemas.microsoft.com/office/drawing/2014/main" id="{97478794-DDE9-3E14-215C-D45DFB1DE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0999" y="639244"/>
              <a:ext cx="0" cy="99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Kotak Teks 14">
                  <a:extLst>
                    <a:ext uri="{FF2B5EF4-FFF2-40B4-BE49-F238E27FC236}">
                      <a16:creationId xmlns:a16="http://schemas.microsoft.com/office/drawing/2014/main" id="{DF57A5B2-2330-77BC-51E3-C8E512574651}"/>
                    </a:ext>
                  </a:extLst>
                </p:cNvPr>
                <p:cNvSpPr txBox="1"/>
                <p:nvPr/>
              </p:nvSpPr>
              <p:spPr>
                <a:xfrm>
                  <a:off x="2394999" y="1785036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5" name="Kotak Teks 14">
                  <a:extLst>
                    <a:ext uri="{FF2B5EF4-FFF2-40B4-BE49-F238E27FC236}">
                      <a16:creationId xmlns:a16="http://schemas.microsoft.com/office/drawing/2014/main" id="{DF57A5B2-2330-77BC-51E3-C8E512574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4999" y="1785036"/>
                  <a:ext cx="3414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Kotak Teks 15">
                  <a:extLst>
                    <a:ext uri="{FF2B5EF4-FFF2-40B4-BE49-F238E27FC236}">
                      <a16:creationId xmlns:a16="http://schemas.microsoft.com/office/drawing/2014/main" id="{C990C813-8996-9D34-14A8-F453C3F1CB97}"/>
                    </a:ext>
                  </a:extLst>
                </p:cNvPr>
                <p:cNvSpPr txBox="1"/>
                <p:nvPr/>
              </p:nvSpPr>
              <p:spPr>
                <a:xfrm>
                  <a:off x="506211" y="2209304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6" name="Kotak Teks 15">
                  <a:extLst>
                    <a:ext uri="{FF2B5EF4-FFF2-40B4-BE49-F238E27FC236}">
                      <a16:creationId xmlns:a16="http://schemas.microsoft.com/office/drawing/2014/main" id="{C990C813-8996-9D34-14A8-F453C3F1C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11" y="2209304"/>
                  <a:ext cx="3414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Kotak Teks 16">
                  <a:extLst>
                    <a:ext uri="{FF2B5EF4-FFF2-40B4-BE49-F238E27FC236}">
                      <a16:creationId xmlns:a16="http://schemas.microsoft.com/office/drawing/2014/main" id="{2EA861B3-9119-6E4F-F555-DD2F9CC54C1A}"/>
                    </a:ext>
                  </a:extLst>
                </p:cNvPr>
                <p:cNvSpPr txBox="1"/>
                <p:nvPr/>
              </p:nvSpPr>
              <p:spPr>
                <a:xfrm>
                  <a:off x="1180270" y="251553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7" name="Kotak Teks 16">
                  <a:extLst>
                    <a:ext uri="{FF2B5EF4-FFF2-40B4-BE49-F238E27FC236}">
                      <a16:creationId xmlns:a16="http://schemas.microsoft.com/office/drawing/2014/main" id="{2EA861B3-9119-6E4F-F555-DD2F9CC54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270" y="251553"/>
                  <a:ext cx="34145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Konektor Panah Lurus 17">
              <a:extLst>
                <a:ext uri="{FF2B5EF4-FFF2-40B4-BE49-F238E27FC236}">
                  <a16:creationId xmlns:a16="http://schemas.microsoft.com/office/drawing/2014/main" id="{AA561B70-A5E1-10ED-12DA-5987223EF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825" y="813539"/>
              <a:ext cx="7233" cy="6220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Kotak Teks 18">
                  <a:extLst>
                    <a:ext uri="{FF2B5EF4-FFF2-40B4-BE49-F238E27FC236}">
                      <a16:creationId xmlns:a16="http://schemas.microsoft.com/office/drawing/2014/main" id="{11C6C725-BFD7-886B-1A7D-4B8C5D2906ED}"/>
                    </a:ext>
                  </a:extLst>
                </p:cNvPr>
                <p:cNvSpPr txBox="1"/>
                <p:nvPr/>
              </p:nvSpPr>
              <p:spPr>
                <a:xfrm>
                  <a:off x="1394453" y="509087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Kotak Teks 18">
                  <a:extLst>
                    <a:ext uri="{FF2B5EF4-FFF2-40B4-BE49-F238E27FC236}">
                      <a16:creationId xmlns:a16="http://schemas.microsoft.com/office/drawing/2014/main" id="{11C6C725-BFD7-886B-1A7D-4B8C5D290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453" y="509087"/>
                  <a:ext cx="25523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Kotak Teks 19">
                  <a:extLst>
                    <a:ext uri="{FF2B5EF4-FFF2-40B4-BE49-F238E27FC236}">
                      <a16:creationId xmlns:a16="http://schemas.microsoft.com/office/drawing/2014/main" id="{8BEB545E-0171-5AE9-7D32-1EAD2AD97AD3}"/>
                    </a:ext>
                  </a:extLst>
                </p:cNvPr>
                <p:cNvSpPr txBox="1"/>
                <p:nvPr/>
              </p:nvSpPr>
              <p:spPr>
                <a:xfrm>
                  <a:off x="2057611" y="1367337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20" name="Kotak Teks 19">
                  <a:extLst>
                    <a:ext uri="{FF2B5EF4-FFF2-40B4-BE49-F238E27FC236}">
                      <a16:creationId xmlns:a16="http://schemas.microsoft.com/office/drawing/2014/main" id="{8BEB545E-0171-5AE9-7D32-1EAD2AD97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611" y="1367337"/>
                  <a:ext cx="25523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Konektor Panah Lurus 20">
              <a:extLst>
                <a:ext uri="{FF2B5EF4-FFF2-40B4-BE49-F238E27FC236}">
                  <a16:creationId xmlns:a16="http://schemas.microsoft.com/office/drawing/2014/main" id="{43365AD8-0F53-4D88-6F7A-992991FE7436}"/>
                </a:ext>
              </a:extLst>
            </p:cNvPr>
            <p:cNvCxnSpPr>
              <a:cxnSpLocks/>
            </p:cNvCxnSpPr>
            <p:nvPr/>
          </p:nvCxnSpPr>
          <p:spPr>
            <a:xfrm>
              <a:off x="1539599" y="1431484"/>
              <a:ext cx="569985" cy="1296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3897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BB6ABCE8-4B18-83E3-26D2-1DB314347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23139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70122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8259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65328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5689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110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093"/>
            <a:ext cx="10515600" cy="1325563"/>
          </a:xfrm>
        </p:spPr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8766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5423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31336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7622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2665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4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19DC9B62-94A6-5754-A21A-ED5FA3CF0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48918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52568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1426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1085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22894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3072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05796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90637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79471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3753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22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9169A143-D3FC-874C-0F1E-F90495EF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3829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99056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7908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3541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40380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846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278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43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69626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99125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4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FF768E24-7FA7-C0AB-5446-1D9AA2C6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04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54964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18628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6061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02938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36793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59511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56679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39578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387171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C096024-E5FD-E6B1-A048-65437B3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Sudut</a:t>
            </a:r>
            <a:r>
              <a:rPr lang="en-US" dirty="0"/>
              <a:t> 0, </a:t>
            </a:r>
            <a:r>
              <a:rPr lang="en-US" dirty="0" err="1"/>
              <a:t>variasi</a:t>
            </a:r>
            <a:r>
              <a:rPr lang="en-US" dirty="0"/>
              <a:t> X (center to center)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1791580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up 103">
            <a:extLst>
              <a:ext uri="{FF2B5EF4-FFF2-40B4-BE49-F238E27FC236}">
                <a16:creationId xmlns:a16="http://schemas.microsoft.com/office/drawing/2014/main" id="{69BC4222-F491-1908-94F0-256B01242546}"/>
              </a:ext>
            </a:extLst>
          </p:cNvPr>
          <p:cNvGrpSpPr/>
          <p:nvPr/>
        </p:nvGrpSpPr>
        <p:grpSpPr>
          <a:xfrm>
            <a:off x="426456" y="3674310"/>
            <a:ext cx="2021900" cy="2355269"/>
            <a:chOff x="5457572" y="1780055"/>
            <a:chExt cx="2021900" cy="2355269"/>
          </a:xfrm>
        </p:grpSpPr>
        <p:pic>
          <p:nvPicPr>
            <p:cNvPr id="29" name="Gambar 28" descr="Sebuah gambar berisi cuplikan layar, lingkaran, hitam, cahaya&#10;&#10;Deskripsi dibuat secara otomatis">
              <a:extLst>
                <a:ext uri="{FF2B5EF4-FFF2-40B4-BE49-F238E27FC236}">
                  <a16:creationId xmlns:a16="http://schemas.microsoft.com/office/drawing/2014/main" id="{B6DFF253-95B4-99DC-A63E-FAB37159C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635">
              <a:off x="5756109" y="2258659"/>
              <a:ext cx="1515142" cy="1137146"/>
            </a:xfrm>
            <a:prstGeom prst="rect">
              <a:avLst/>
            </a:prstGeom>
          </p:spPr>
        </p:pic>
        <p:grpSp>
          <p:nvGrpSpPr>
            <p:cNvPr id="30" name="Grup 29">
              <a:extLst>
                <a:ext uri="{FF2B5EF4-FFF2-40B4-BE49-F238E27FC236}">
                  <a16:creationId xmlns:a16="http://schemas.microsoft.com/office/drawing/2014/main" id="{6343CEC5-DE9B-6305-6BCF-1F769E6F80FE}"/>
                </a:ext>
              </a:extLst>
            </p:cNvPr>
            <p:cNvGrpSpPr/>
            <p:nvPr/>
          </p:nvGrpSpPr>
          <p:grpSpPr>
            <a:xfrm>
              <a:off x="5457572" y="1780055"/>
              <a:ext cx="1982595" cy="2170635"/>
              <a:chOff x="633828" y="2887195"/>
              <a:chExt cx="2230246" cy="2327083"/>
            </a:xfrm>
          </p:grpSpPr>
          <p:cxnSp>
            <p:nvCxnSpPr>
              <p:cNvPr id="31" name="Konektor Panah Lurus 30">
                <a:extLst>
                  <a:ext uri="{FF2B5EF4-FFF2-40B4-BE49-F238E27FC236}">
                    <a16:creationId xmlns:a16="http://schemas.microsoft.com/office/drawing/2014/main" id="{E35F15A9-F4D9-6F08-8BE5-3078887FBF16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Konektor Panah Lurus 31">
                <a:extLst>
                  <a:ext uri="{FF2B5EF4-FFF2-40B4-BE49-F238E27FC236}">
                    <a16:creationId xmlns:a16="http://schemas.microsoft.com/office/drawing/2014/main" id="{78E59A31-DF4A-8987-ABD1-93B5CE0DA512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Konektor Panah Lurus 32">
                <a:extLst>
                  <a:ext uri="{FF2B5EF4-FFF2-40B4-BE49-F238E27FC236}">
                    <a16:creationId xmlns:a16="http://schemas.microsoft.com/office/drawing/2014/main" id="{7E3E9CB5-C5AA-58DB-208B-57741DCDB6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Kotak Teks 33">
                    <a:extLst>
                      <a:ext uri="{FF2B5EF4-FFF2-40B4-BE49-F238E27FC236}">
                        <a16:creationId xmlns:a16="http://schemas.microsoft.com/office/drawing/2014/main" id="{14F98AA8-C31D-B506-83A5-241B47107CB2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737D9CB4-6B0D-ED30-C867-CBF3409C9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Kotak Teks 34">
                    <a:extLst>
                      <a:ext uri="{FF2B5EF4-FFF2-40B4-BE49-F238E27FC236}">
                        <a16:creationId xmlns:a16="http://schemas.microsoft.com/office/drawing/2014/main" id="{9E66960C-06C3-44BE-EED9-3261D500957A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Kotak Teks 35">
                    <a:extLst>
                      <a:ext uri="{FF2B5EF4-FFF2-40B4-BE49-F238E27FC236}">
                        <a16:creationId xmlns:a16="http://schemas.microsoft.com/office/drawing/2014/main" id="{31B613F2-2CC2-15EA-0F2C-17120D5B25EB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Konektor Panah Lurus 36">
                <a:extLst>
                  <a:ext uri="{FF2B5EF4-FFF2-40B4-BE49-F238E27FC236}">
                    <a16:creationId xmlns:a16="http://schemas.microsoft.com/office/drawing/2014/main" id="{F2CC64D5-7EF0-4DF7-7DE0-32E7FBA687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8697" y="4178058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Konektor Panah Lurus 37">
                <a:extLst>
                  <a:ext uri="{FF2B5EF4-FFF2-40B4-BE49-F238E27FC236}">
                    <a16:creationId xmlns:a16="http://schemas.microsoft.com/office/drawing/2014/main" id="{EE37AE2C-710B-05C1-9E2D-B629BFEAC1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4780" y="3419903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Kotak Teks 38">
                    <a:extLst>
                      <a:ext uri="{FF2B5EF4-FFF2-40B4-BE49-F238E27FC236}">
                        <a16:creationId xmlns:a16="http://schemas.microsoft.com/office/drawing/2014/main" id="{470BED5B-2A6A-AF18-36BB-AD8A845B60A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4" name="Kotak Teks 23">
                    <a:extLst>
                      <a:ext uri="{FF2B5EF4-FFF2-40B4-BE49-F238E27FC236}">
                        <a16:creationId xmlns:a16="http://schemas.microsoft.com/office/drawing/2014/main" id="{77E1FBD3-CF55-08A3-6F46-93A1C166A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Kotak Teks 39">
                    <a:extLst>
                      <a:ext uri="{FF2B5EF4-FFF2-40B4-BE49-F238E27FC236}">
                        <a16:creationId xmlns:a16="http://schemas.microsoft.com/office/drawing/2014/main" id="{E02398FA-3FEE-E790-B49E-44689FF2A661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Kotak Teks 24">
                    <a:extLst>
                      <a:ext uri="{FF2B5EF4-FFF2-40B4-BE49-F238E27FC236}">
                        <a16:creationId xmlns:a16="http://schemas.microsoft.com/office/drawing/2014/main" id="{6D2009CB-AAF6-5A6C-FDE4-577641CD2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703" r="-43243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Kotak Teks 93">
              <a:extLst>
                <a:ext uri="{FF2B5EF4-FFF2-40B4-BE49-F238E27FC236}">
                  <a16:creationId xmlns:a16="http://schemas.microsoft.com/office/drawing/2014/main" id="{04F5B89B-35F3-4C1A-17FC-4DB98FDD8DE1}"/>
                </a:ext>
              </a:extLst>
            </p:cNvPr>
            <p:cNvSpPr txBox="1"/>
            <p:nvPr/>
          </p:nvSpPr>
          <p:spPr>
            <a:xfrm>
              <a:off x="6096000" y="3765992"/>
              <a:ext cx="634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id-ID" dirty="0"/>
            </a:p>
          </p:txBody>
        </p:sp>
        <p:sp>
          <p:nvSpPr>
            <p:cNvPr id="96" name="Busur 95">
              <a:extLst>
                <a:ext uri="{FF2B5EF4-FFF2-40B4-BE49-F238E27FC236}">
                  <a16:creationId xmlns:a16="http://schemas.microsoft.com/office/drawing/2014/main" id="{F74215DE-B0F8-ED34-F7D7-A29D6687AF30}"/>
                </a:ext>
              </a:extLst>
            </p:cNvPr>
            <p:cNvSpPr/>
            <p:nvPr/>
          </p:nvSpPr>
          <p:spPr>
            <a:xfrm>
              <a:off x="6989007" y="3158154"/>
              <a:ext cx="490465" cy="51680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8" name="Grup 107">
            <a:extLst>
              <a:ext uri="{FF2B5EF4-FFF2-40B4-BE49-F238E27FC236}">
                <a16:creationId xmlns:a16="http://schemas.microsoft.com/office/drawing/2014/main" id="{878CC48F-D496-8D2A-DFAB-90732235F53E}"/>
              </a:ext>
            </a:extLst>
          </p:cNvPr>
          <p:cNvGrpSpPr/>
          <p:nvPr/>
        </p:nvGrpSpPr>
        <p:grpSpPr>
          <a:xfrm>
            <a:off x="230631" y="98122"/>
            <a:ext cx="1982595" cy="2326930"/>
            <a:chOff x="5398602" y="4304523"/>
            <a:chExt cx="1982595" cy="2326930"/>
          </a:xfrm>
        </p:grpSpPr>
        <p:sp>
          <p:nvSpPr>
            <p:cNvPr id="99" name="Kotak Teks 98">
              <a:extLst>
                <a:ext uri="{FF2B5EF4-FFF2-40B4-BE49-F238E27FC236}">
                  <a16:creationId xmlns:a16="http://schemas.microsoft.com/office/drawing/2014/main" id="{202A2E54-86E7-124C-8B78-5DC6358BC76D}"/>
                </a:ext>
              </a:extLst>
            </p:cNvPr>
            <p:cNvSpPr txBox="1"/>
            <p:nvPr/>
          </p:nvSpPr>
          <p:spPr>
            <a:xfrm>
              <a:off x="6290724" y="6245389"/>
              <a:ext cx="323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endParaRPr lang="id-ID" dirty="0"/>
            </a:p>
          </p:txBody>
        </p:sp>
        <p:grpSp>
          <p:nvGrpSpPr>
            <p:cNvPr id="107" name="Grup 106">
              <a:extLst>
                <a:ext uri="{FF2B5EF4-FFF2-40B4-BE49-F238E27FC236}">
                  <a16:creationId xmlns:a16="http://schemas.microsoft.com/office/drawing/2014/main" id="{F35C71A0-60C0-D94B-6E8E-0DB63F9B4F0F}"/>
                </a:ext>
              </a:extLst>
            </p:cNvPr>
            <p:cNvGrpSpPr/>
            <p:nvPr/>
          </p:nvGrpSpPr>
          <p:grpSpPr>
            <a:xfrm>
              <a:off x="5398602" y="4304523"/>
              <a:ext cx="1982595" cy="2326930"/>
              <a:chOff x="7779225" y="4041513"/>
              <a:chExt cx="1982595" cy="2326930"/>
            </a:xfrm>
          </p:grpSpPr>
          <p:grpSp>
            <p:nvGrpSpPr>
              <p:cNvPr id="80" name="Grup 79">
                <a:extLst>
                  <a:ext uri="{FF2B5EF4-FFF2-40B4-BE49-F238E27FC236}">
                    <a16:creationId xmlns:a16="http://schemas.microsoft.com/office/drawing/2014/main" id="{C4585037-04DF-932A-6557-4C6DB7FAF8B1}"/>
                  </a:ext>
                </a:extLst>
              </p:cNvPr>
              <p:cNvGrpSpPr/>
              <p:nvPr/>
            </p:nvGrpSpPr>
            <p:grpSpPr>
              <a:xfrm>
                <a:off x="7779225" y="4041513"/>
                <a:ext cx="1982595" cy="2326930"/>
                <a:chOff x="178971" y="1541060"/>
                <a:chExt cx="1982595" cy="2326930"/>
              </a:xfrm>
            </p:grpSpPr>
            <p:pic>
              <p:nvPicPr>
                <p:cNvPr id="81" name="Gambar 80" descr="Sebuah gambar berisi cuplikan layar, lingkaran, hitam, cahaya&#10;&#10;Deskripsi dibuat secara otomatis">
                  <a:extLst>
                    <a:ext uri="{FF2B5EF4-FFF2-40B4-BE49-F238E27FC236}">
                      <a16:creationId xmlns:a16="http://schemas.microsoft.com/office/drawing/2014/main" id="{11604E08-B559-E1AC-963B-F63C06BB5B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635">
                  <a:off x="477508" y="2175959"/>
                  <a:ext cx="1515142" cy="1137146"/>
                </a:xfrm>
                <a:prstGeom prst="rect">
                  <a:avLst/>
                </a:prstGeom>
              </p:spPr>
            </p:pic>
            <p:grpSp>
              <p:nvGrpSpPr>
                <p:cNvPr id="82" name="Grup 81">
                  <a:extLst>
                    <a:ext uri="{FF2B5EF4-FFF2-40B4-BE49-F238E27FC236}">
                      <a16:creationId xmlns:a16="http://schemas.microsoft.com/office/drawing/2014/main" id="{54B7E55A-3DDF-9D9E-C13C-52349AE2C34F}"/>
                    </a:ext>
                  </a:extLst>
                </p:cNvPr>
                <p:cNvGrpSpPr/>
                <p:nvPr/>
              </p:nvGrpSpPr>
              <p:grpSpPr>
                <a:xfrm>
                  <a:off x="178971" y="1541060"/>
                  <a:ext cx="1982595" cy="2326930"/>
                  <a:chOff x="633828" y="2719635"/>
                  <a:chExt cx="2230246" cy="2494643"/>
                </a:xfrm>
              </p:grpSpPr>
              <p:cxnSp>
                <p:nvCxnSpPr>
                  <p:cNvPr id="83" name="Konektor Panah Lurus 82">
                    <a:extLst>
                      <a:ext uri="{FF2B5EF4-FFF2-40B4-BE49-F238E27FC236}">
                        <a16:creationId xmlns:a16="http://schemas.microsoft.com/office/drawing/2014/main" id="{5BDEC6A2-C6B4-0357-F4CE-134C433C26DC}"/>
                      </a:ext>
                    </a:extLst>
                  </p:cNvPr>
                  <p:cNvCxnSpPr/>
                  <p:nvPr/>
                </p:nvCxnSpPr>
                <p:spPr>
                  <a:xfrm>
                    <a:off x="1478616" y="4282455"/>
                    <a:ext cx="1044000" cy="2551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Konektor Panah Lurus 83">
                    <a:extLst>
                      <a:ext uri="{FF2B5EF4-FFF2-40B4-BE49-F238E27FC236}">
                        <a16:creationId xmlns:a16="http://schemas.microsoft.com/office/drawing/2014/main" id="{86EDC501-0C39-530D-0086-0176DA05E5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000" flipH="1">
                    <a:off x="909255" y="4259764"/>
                    <a:ext cx="552893" cy="6437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Konektor Panah Lurus 84">
                    <a:extLst>
                      <a:ext uri="{FF2B5EF4-FFF2-40B4-BE49-F238E27FC236}">
                        <a16:creationId xmlns:a16="http://schemas.microsoft.com/office/drawing/2014/main" id="{1BEEFB4F-0BEE-BF2F-5EE0-4E8C36CCB0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78616" y="3274886"/>
                    <a:ext cx="0" cy="9971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Kotak Teks 85">
                        <a:extLst>
                          <a:ext uri="{FF2B5EF4-FFF2-40B4-BE49-F238E27FC236}">
                            <a16:creationId xmlns:a16="http://schemas.microsoft.com/office/drawing/2014/main" id="{0467DEE1-164A-BCA5-A804-4DEE91257C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" name="Kotak Teks 18">
                        <a:extLst>
                          <a:ext uri="{FF2B5EF4-FFF2-40B4-BE49-F238E27FC236}">
                            <a16:creationId xmlns:a16="http://schemas.microsoft.com/office/drawing/2014/main" id="{737D9CB4-6B0D-ED30-C867-CBF3409C95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Kotak Teks 86">
                        <a:extLst>
                          <a:ext uri="{FF2B5EF4-FFF2-40B4-BE49-F238E27FC236}">
                            <a16:creationId xmlns:a16="http://schemas.microsoft.com/office/drawing/2014/main" id="{97923193-90C0-1E19-C1C7-4471B20496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0" name="Kotak Teks 19">
                        <a:extLst>
                          <a:ext uri="{FF2B5EF4-FFF2-40B4-BE49-F238E27FC236}">
                            <a16:creationId xmlns:a16="http://schemas.microsoft.com/office/drawing/2014/main" id="{CD8E597C-6A5E-D708-EB65-A64C8D85147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Kotak Teks 87">
                        <a:extLst>
                          <a:ext uri="{FF2B5EF4-FFF2-40B4-BE49-F238E27FC236}">
                            <a16:creationId xmlns:a16="http://schemas.microsoft.com/office/drawing/2014/main" id="{00239742-5252-6B91-59EE-E23C24B45C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1" name="Kotak Teks 20">
                        <a:extLst>
                          <a:ext uri="{FF2B5EF4-FFF2-40B4-BE49-F238E27FC236}">
                            <a16:creationId xmlns:a16="http://schemas.microsoft.com/office/drawing/2014/main" id="{BFA7068E-6B47-6202-47DE-9C3824FC886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r="-4000" b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9" name="Konektor Panah Lurus 88">
                    <a:extLst>
                      <a:ext uri="{FF2B5EF4-FFF2-40B4-BE49-F238E27FC236}">
                        <a16:creationId xmlns:a16="http://schemas.microsoft.com/office/drawing/2014/main" id="{2F134005-074F-BB46-4ED0-2CF08A1CA0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7752" y="3750689"/>
                    <a:ext cx="506368" cy="100523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Konektor Panah Lurus 89">
                    <a:extLst>
                      <a:ext uri="{FF2B5EF4-FFF2-40B4-BE49-F238E27FC236}">
                        <a16:creationId xmlns:a16="http://schemas.microsoft.com/office/drawing/2014/main" id="{2D6B7352-0AAF-28DE-A2A4-E49900D5DF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094146" y="3031641"/>
                    <a:ext cx="1" cy="741875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1" name="Kotak Teks 90">
                        <a:extLst>
                          <a:ext uri="{FF2B5EF4-FFF2-40B4-BE49-F238E27FC236}">
                            <a16:creationId xmlns:a16="http://schemas.microsoft.com/office/drawing/2014/main" id="{97FE5966-26C4-484C-0CE5-8138FA1F7A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4676" y="3704262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91" name="Kotak Teks 90">
                        <a:extLst>
                          <a:ext uri="{FF2B5EF4-FFF2-40B4-BE49-F238E27FC236}">
                            <a16:creationId xmlns:a16="http://schemas.microsoft.com/office/drawing/2014/main" id="{97FE5966-26C4-484C-0CE5-8138FA1F7A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34676" y="3704262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 r="-54054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2" name="Kotak Teks 91">
                        <a:extLst>
                          <a:ext uri="{FF2B5EF4-FFF2-40B4-BE49-F238E27FC236}">
                            <a16:creationId xmlns:a16="http://schemas.microsoft.com/office/drawing/2014/main" id="{F5F6B31C-4CB5-7EDC-18B2-7DB9A264E7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383" y="2719635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id-ID" b="1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2" name="Kotak Teks 91">
                        <a:extLst>
                          <a:ext uri="{FF2B5EF4-FFF2-40B4-BE49-F238E27FC236}">
                            <a16:creationId xmlns:a16="http://schemas.microsoft.com/office/drawing/2014/main" id="{F5F6B31C-4CB5-7EDC-18B2-7DB9A264E74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30383" y="2719635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 l="-2703" r="-43243" b="-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03" name="Busur 102">
                <a:extLst>
                  <a:ext uri="{FF2B5EF4-FFF2-40B4-BE49-F238E27FC236}">
                    <a16:creationId xmlns:a16="http://schemas.microsoft.com/office/drawing/2014/main" id="{32AF51FC-195E-9C7F-2070-3DBD8D6E008A}"/>
                  </a:ext>
                </a:extLst>
              </p:cNvPr>
              <p:cNvSpPr/>
              <p:nvPr/>
            </p:nvSpPr>
            <p:spPr>
              <a:xfrm>
                <a:off x="7803283" y="5883778"/>
                <a:ext cx="405951" cy="484665"/>
              </a:xfrm>
              <a:prstGeom prst="arc">
                <a:avLst>
                  <a:gd name="adj1" fmla="val 16200000"/>
                  <a:gd name="adj2" fmla="val 10909351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115" name="Grup 114">
            <a:extLst>
              <a:ext uri="{FF2B5EF4-FFF2-40B4-BE49-F238E27FC236}">
                <a16:creationId xmlns:a16="http://schemas.microsoft.com/office/drawing/2014/main" id="{809F5428-B603-B0FE-16AE-E4DBDC2366DD}"/>
              </a:ext>
            </a:extLst>
          </p:cNvPr>
          <p:cNvGrpSpPr/>
          <p:nvPr/>
        </p:nvGrpSpPr>
        <p:grpSpPr>
          <a:xfrm>
            <a:off x="5104702" y="39971"/>
            <a:ext cx="1982595" cy="2220606"/>
            <a:chOff x="8560076" y="1324458"/>
            <a:chExt cx="1982595" cy="2220606"/>
          </a:xfrm>
        </p:grpSpPr>
        <p:grpSp>
          <p:nvGrpSpPr>
            <p:cNvPr id="54" name="Grup 53">
              <a:extLst>
                <a:ext uri="{FF2B5EF4-FFF2-40B4-BE49-F238E27FC236}">
                  <a16:creationId xmlns:a16="http://schemas.microsoft.com/office/drawing/2014/main" id="{49FBF73B-BCD8-AE60-2CD3-6177D3546197}"/>
                </a:ext>
              </a:extLst>
            </p:cNvPr>
            <p:cNvGrpSpPr/>
            <p:nvPr/>
          </p:nvGrpSpPr>
          <p:grpSpPr>
            <a:xfrm>
              <a:off x="8560076" y="1324458"/>
              <a:ext cx="1982595" cy="2220606"/>
              <a:chOff x="178971" y="1697355"/>
              <a:chExt cx="1982595" cy="2220606"/>
            </a:xfrm>
          </p:grpSpPr>
          <p:pic>
            <p:nvPicPr>
              <p:cNvPr id="55" name="Gambar 54" descr="Sebuah gambar berisi cuplikan layar, lingkaran, hitam, cahaya&#10;&#10;Deskripsi dibuat secara otomatis">
                <a:extLst>
                  <a:ext uri="{FF2B5EF4-FFF2-40B4-BE49-F238E27FC236}">
                    <a16:creationId xmlns:a16="http://schemas.microsoft.com/office/drawing/2014/main" id="{BB3356E9-0DB8-6B01-488B-0A9271C1B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8635">
                <a:off x="477508" y="2175959"/>
                <a:ext cx="1515142" cy="1137146"/>
              </a:xfrm>
              <a:prstGeom prst="rect">
                <a:avLst/>
              </a:prstGeom>
            </p:spPr>
          </p:pic>
          <p:grpSp>
            <p:nvGrpSpPr>
              <p:cNvPr id="56" name="Grup 55">
                <a:extLst>
                  <a:ext uri="{FF2B5EF4-FFF2-40B4-BE49-F238E27FC236}">
                    <a16:creationId xmlns:a16="http://schemas.microsoft.com/office/drawing/2014/main" id="{25837140-886E-57E6-1740-FE5E461A2DF4}"/>
                  </a:ext>
                </a:extLst>
              </p:cNvPr>
              <p:cNvGrpSpPr/>
              <p:nvPr/>
            </p:nvGrpSpPr>
            <p:grpSpPr>
              <a:xfrm>
                <a:off x="178971" y="1697355"/>
                <a:ext cx="1982595" cy="2220606"/>
                <a:chOff x="633828" y="2887195"/>
                <a:chExt cx="2230246" cy="2380656"/>
              </a:xfrm>
            </p:grpSpPr>
            <p:cxnSp>
              <p:nvCxnSpPr>
                <p:cNvPr id="57" name="Konektor Panah Lurus 56">
                  <a:extLst>
                    <a:ext uri="{FF2B5EF4-FFF2-40B4-BE49-F238E27FC236}">
                      <a16:creationId xmlns:a16="http://schemas.microsoft.com/office/drawing/2014/main" id="{CCB1076A-0D3B-FEA0-AC84-6D86596A81BB}"/>
                    </a:ext>
                  </a:extLst>
                </p:cNvPr>
                <p:cNvCxnSpPr/>
                <p:nvPr/>
              </p:nvCxnSpPr>
              <p:spPr>
                <a:xfrm>
                  <a:off x="1478616" y="4282455"/>
                  <a:ext cx="1044000" cy="255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Konektor Panah Lurus 57">
                  <a:extLst>
                    <a:ext uri="{FF2B5EF4-FFF2-40B4-BE49-F238E27FC236}">
                      <a16:creationId xmlns:a16="http://schemas.microsoft.com/office/drawing/2014/main" id="{50092CC1-2991-6BCF-5599-D849FD482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" flipH="1">
                  <a:off x="909255" y="4259764"/>
                  <a:ext cx="552893" cy="6437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Konektor Panah Lurus 58">
                  <a:extLst>
                    <a:ext uri="{FF2B5EF4-FFF2-40B4-BE49-F238E27FC236}">
                      <a16:creationId xmlns:a16="http://schemas.microsoft.com/office/drawing/2014/main" id="{A7FE305A-C212-B3C9-372B-E18F4BB40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8616" y="3274886"/>
                  <a:ext cx="0" cy="9971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Kotak Teks 59">
                      <a:extLst>
                        <a:ext uri="{FF2B5EF4-FFF2-40B4-BE49-F238E27FC236}">
                          <a16:creationId xmlns:a16="http://schemas.microsoft.com/office/drawing/2014/main" id="{B95CB56D-ACFF-FC84-742C-1219E338FD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19" name="Kotak Teks 18">
                      <a:extLst>
                        <a:ext uri="{FF2B5EF4-FFF2-40B4-BE49-F238E27FC236}">
                          <a16:creationId xmlns:a16="http://schemas.microsoft.com/office/drawing/2014/main" id="{737D9CB4-6B0D-ED30-C867-CBF3409C95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Kotak Teks 60">
                      <a:extLst>
                        <a:ext uri="{FF2B5EF4-FFF2-40B4-BE49-F238E27FC236}">
                          <a16:creationId xmlns:a16="http://schemas.microsoft.com/office/drawing/2014/main" id="{63C8D08F-E581-B02C-716B-52EF8F03EC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0" name="Kotak Teks 19">
                      <a:extLst>
                        <a:ext uri="{FF2B5EF4-FFF2-40B4-BE49-F238E27FC236}">
                          <a16:creationId xmlns:a16="http://schemas.microsoft.com/office/drawing/2014/main" id="{CD8E597C-6A5E-D708-EB65-A64C8D8514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Kotak Teks 61">
                      <a:extLst>
                        <a:ext uri="{FF2B5EF4-FFF2-40B4-BE49-F238E27FC236}">
                          <a16:creationId xmlns:a16="http://schemas.microsoft.com/office/drawing/2014/main" id="{CC7181FE-AC7F-F4CD-762B-CA54A4E239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1" name="Kotak Teks 20">
                      <a:extLst>
                        <a:ext uri="{FF2B5EF4-FFF2-40B4-BE49-F238E27FC236}">
                          <a16:creationId xmlns:a16="http://schemas.microsoft.com/office/drawing/2014/main" id="{BFA7068E-6B47-6202-47DE-9C3824FC88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4000"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Konektor Panah Lurus 62">
                  <a:extLst>
                    <a:ext uri="{FF2B5EF4-FFF2-40B4-BE49-F238E27FC236}">
                      <a16:creationId xmlns:a16="http://schemas.microsoft.com/office/drawing/2014/main" id="{76C3446F-0571-9D63-C374-A0195B337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4711" y="4542074"/>
                  <a:ext cx="323128" cy="3445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Konektor Panah Lurus 63">
                  <a:extLst>
                    <a:ext uri="{FF2B5EF4-FFF2-40B4-BE49-F238E27FC236}">
                      <a16:creationId xmlns:a16="http://schemas.microsoft.com/office/drawing/2014/main" id="{B38629D0-2E48-038C-3ED9-FB7111AEC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97840" y="4571849"/>
                  <a:ext cx="859122" cy="2153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Kotak Teks 64">
                      <a:extLst>
                        <a:ext uri="{FF2B5EF4-FFF2-40B4-BE49-F238E27FC236}">
                          <a16:creationId xmlns:a16="http://schemas.microsoft.com/office/drawing/2014/main" id="{AC62065F-767A-B422-3C5D-6884540C2E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𝑬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65" name="Kotak Teks 64">
                      <a:extLst>
                        <a:ext uri="{FF2B5EF4-FFF2-40B4-BE49-F238E27FC236}">
                          <a16:creationId xmlns:a16="http://schemas.microsoft.com/office/drawing/2014/main" id="{AC62065F-767A-B422-3C5D-6884540C2E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r="-54054" b="-5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Kotak Teks 65">
                      <a:extLst>
                        <a:ext uri="{FF2B5EF4-FFF2-40B4-BE49-F238E27FC236}">
                          <a16:creationId xmlns:a16="http://schemas.microsoft.com/office/drawing/2014/main" id="{8E5E262B-DB3C-5D94-8EDF-9DD6888E98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id-ID" b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Kotak Teks 65">
                      <a:extLst>
                        <a:ext uri="{FF2B5EF4-FFF2-40B4-BE49-F238E27FC236}">
                          <a16:creationId xmlns:a16="http://schemas.microsoft.com/office/drawing/2014/main" id="{8E5E262B-DB3C-5D94-8EDF-9DD6888E98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r="-42105"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13" name="Busur 112">
              <a:extLst>
                <a:ext uri="{FF2B5EF4-FFF2-40B4-BE49-F238E27FC236}">
                  <a16:creationId xmlns:a16="http://schemas.microsoft.com/office/drawing/2014/main" id="{91BAACD5-2E9B-29E7-32DF-6D6954045798}"/>
                </a:ext>
              </a:extLst>
            </p:cNvPr>
            <p:cNvSpPr/>
            <p:nvPr/>
          </p:nvSpPr>
          <p:spPr>
            <a:xfrm>
              <a:off x="9053941" y="1736588"/>
              <a:ext cx="562243" cy="22847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164" name="Grup 163">
            <a:extLst>
              <a:ext uri="{FF2B5EF4-FFF2-40B4-BE49-F238E27FC236}">
                <a16:creationId xmlns:a16="http://schemas.microsoft.com/office/drawing/2014/main" id="{69D28B32-3C01-1270-3505-BB5FD244C08D}"/>
              </a:ext>
            </a:extLst>
          </p:cNvPr>
          <p:cNvGrpSpPr/>
          <p:nvPr/>
        </p:nvGrpSpPr>
        <p:grpSpPr>
          <a:xfrm>
            <a:off x="5095215" y="3631269"/>
            <a:ext cx="1982595" cy="2355269"/>
            <a:chOff x="5457572" y="1780055"/>
            <a:chExt cx="1982595" cy="2355269"/>
          </a:xfrm>
        </p:grpSpPr>
        <p:pic>
          <p:nvPicPr>
            <p:cNvPr id="165" name="Gambar 164" descr="Sebuah gambar berisi cuplikan layar, lingkaran, hitam, cahaya&#10;&#10;Deskripsi dibuat secara otomatis">
              <a:extLst>
                <a:ext uri="{FF2B5EF4-FFF2-40B4-BE49-F238E27FC236}">
                  <a16:creationId xmlns:a16="http://schemas.microsoft.com/office/drawing/2014/main" id="{39177B67-236E-97FB-16B7-A8A8CA7C0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635">
              <a:off x="5756109" y="2258659"/>
              <a:ext cx="1515142" cy="1137146"/>
            </a:xfrm>
            <a:prstGeom prst="rect">
              <a:avLst/>
            </a:prstGeom>
          </p:spPr>
        </p:pic>
        <p:grpSp>
          <p:nvGrpSpPr>
            <p:cNvPr id="166" name="Grup 165">
              <a:extLst>
                <a:ext uri="{FF2B5EF4-FFF2-40B4-BE49-F238E27FC236}">
                  <a16:creationId xmlns:a16="http://schemas.microsoft.com/office/drawing/2014/main" id="{9651F7E1-DC40-240D-8A29-D6DDBFD2F3F2}"/>
                </a:ext>
              </a:extLst>
            </p:cNvPr>
            <p:cNvGrpSpPr/>
            <p:nvPr/>
          </p:nvGrpSpPr>
          <p:grpSpPr>
            <a:xfrm>
              <a:off x="5457572" y="1780055"/>
              <a:ext cx="1982595" cy="2170635"/>
              <a:chOff x="633828" y="2887195"/>
              <a:chExt cx="2230246" cy="2327083"/>
            </a:xfrm>
          </p:grpSpPr>
          <p:cxnSp>
            <p:nvCxnSpPr>
              <p:cNvPr id="169" name="Konektor Panah Lurus 168">
                <a:extLst>
                  <a:ext uri="{FF2B5EF4-FFF2-40B4-BE49-F238E27FC236}">
                    <a16:creationId xmlns:a16="http://schemas.microsoft.com/office/drawing/2014/main" id="{C05FC926-93B0-184D-8F90-E321F256D961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Konektor Panah Lurus 169">
                <a:extLst>
                  <a:ext uri="{FF2B5EF4-FFF2-40B4-BE49-F238E27FC236}">
                    <a16:creationId xmlns:a16="http://schemas.microsoft.com/office/drawing/2014/main" id="{5880CAD8-2962-95F6-03A5-9EB30D7343AE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Konektor Panah Lurus 170">
                <a:extLst>
                  <a:ext uri="{FF2B5EF4-FFF2-40B4-BE49-F238E27FC236}">
                    <a16:creationId xmlns:a16="http://schemas.microsoft.com/office/drawing/2014/main" id="{24FB1E76-D4A2-6633-53AE-67550DD3D4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Kotak Teks 171">
                    <a:extLst>
                      <a:ext uri="{FF2B5EF4-FFF2-40B4-BE49-F238E27FC236}">
                        <a16:creationId xmlns:a16="http://schemas.microsoft.com/office/drawing/2014/main" id="{E8C20C96-B290-8FD6-8C00-60D2532699E2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737D9CB4-6B0D-ED30-C867-CBF3409C9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Kotak Teks 172">
                    <a:extLst>
                      <a:ext uri="{FF2B5EF4-FFF2-40B4-BE49-F238E27FC236}">
                        <a16:creationId xmlns:a16="http://schemas.microsoft.com/office/drawing/2014/main" id="{3530DC7B-9618-890F-5D4A-59D19B02F88F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Kotak Teks 173">
                    <a:extLst>
                      <a:ext uri="{FF2B5EF4-FFF2-40B4-BE49-F238E27FC236}">
                        <a16:creationId xmlns:a16="http://schemas.microsoft.com/office/drawing/2014/main" id="{4FAEFF07-A5DA-5D9E-DA52-A44B18F4EB02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5" name="Konektor Panah Lurus 174">
                <a:extLst>
                  <a:ext uri="{FF2B5EF4-FFF2-40B4-BE49-F238E27FC236}">
                    <a16:creationId xmlns:a16="http://schemas.microsoft.com/office/drawing/2014/main" id="{A7B0E1D6-A39B-AEC1-9400-FD11AC1A77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8697" y="4178058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Konektor Panah Lurus 175">
                <a:extLst>
                  <a:ext uri="{FF2B5EF4-FFF2-40B4-BE49-F238E27FC236}">
                    <a16:creationId xmlns:a16="http://schemas.microsoft.com/office/drawing/2014/main" id="{E8758B97-3807-DDAF-0187-87BC07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4780" y="3419903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Kotak Teks 176">
                    <a:extLst>
                      <a:ext uri="{FF2B5EF4-FFF2-40B4-BE49-F238E27FC236}">
                        <a16:creationId xmlns:a16="http://schemas.microsoft.com/office/drawing/2014/main" id="{CFBAED3D-73EB-78F6-C454-001BE30F88E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4" name="Kotak Teks 23">
                    <a:extLst>
                      <a:ext uri="{FF2B5EF4-FFF2-40B4-BE49-F238E27FC236}">
                        <a16:creationId xmlns:a16="http://schemas.microsoft.com/office/drawing/2014/main" id="{77E1FBD3-CF55-08A3-6F46-93A1C166A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Kotak Teks 177">
                    <a:extLst>
                      <a:ext uri="{FF2B5EF4-FFF2-40B4-BE49-F238E27FC236}">
                        <a16:creationId xmlns:a16="http://schemas.microsoft.com/office/drawing/2014/main" id="{BB44EA9C-8E4E-FD9E-6609-E3171F98E940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Kotak Teks 24">
                    <a:extLst>
                      <a:ext uri="{FF2B5EF4-FFF2-40B4-BE49-F238E27FC236}">
                        <a16:creationId xmlns:a16="http://schemas.microsoft.com/office/drawing/2014/main" id="{6D2009CB-AAF6-5A6C-FDE4-577641CD2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703" r="-43243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7" name="Kotak Teks 166">
              <a:extLst>
                <a:ext uri="{FF2B5EF4-FFF2-40B4-BE49-F238E27FC236}">
                  <a16:creationId xmlns:a16="http://schemas.microsoft.com/office/drawing/2014/main" id="{63C719D5-014C-4005-9D4C-77D13E70ABAD}"/>
                </a:ext>
              </a:extLst>
            </p:cNvPr>
            <p:cNvSpPr txBox="1"/>
            <p:nvPr/>
          </p:nvSpPr>
          <p:spPr>
            <a:xfrm>
              <a:off x="6096000" y="3765992"/>
              <a:ext cx="634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  <a:endParaRPr lang="id-ID" dirty="0"/>
            </a:p>
          </p:txBody>
        </p:sp>
        <p:sp>
          <p:nvSpPr>
            <p:cNvPr id="168" name="Busur 167">
              <a:extLst>
                <a:ext uri="{FF2B5EF4-FFF2-40B4-BE49-F238E27FC236}">
                  <a16:creationId xmlns:a16="http://schemas.microsoft.com/office/drawing/2014/main" id="{16A86C39-2A43-BE14-4371-3118E46DA956}"/>
                </a:ext>
              </a:extLst>
            </p:cNvPr>
            <p:cNvSpPr/>
            <p:nvPr/>
          </p:nvSpPr>
          <p:spPr>
            <a:xfrm>
              <a:off x="5457699" y="3486912"/>
              <a:ext cx="490465" cy="51680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79" name="Grup 178">
            <a:extLst>
              <a:ext uri="{FF2B5EF4-FFF2-40B4-BE49-F238E27FC236}">
                <a16:creationId xmlns:a16="http://schemas.microsoft.com/office/drawing/2014/main" id="{E3008D86-7019-4B23-0FA4-C659A55DC04F}"/>
              </a:ext>
            </a:extLst>
          </p:cNvPr>
          <p:cNvGrpSpPr/>
          <p:nvPr/>
        </p:nvGrpSpPr>
        <p:grpSpPr>
          <a:xfrm>
            <a:off x="9345443" y="56502"/>
            <a:ext cx="2016716" cy="2458020"/>
            <a:chOff x="4949448" y="1286031"/>
            <a:chExt cx="2016716" cy="2458020"/>
          </a:xfrm>
        </p:grpSpPr>
        <p:sp>
          <p:nvSpPr>
            <p:cNvPr id="180" name="Kotak Teks 179">
              <a:extLst>
                <a:ext uri="{FF2B5EF4-FFF2-40B4-BE49-F238E27FC236}">
                  <a16:creationId xmlns:a16="http://schemas.microsoft.com/office/drawing/2014/main" id="{A91ACA09-869A-428D-1F72-B234CEE9575A}"/>
                </a:ext>
              </a:extLst>
            </p:cNvPr>
            <p:cNvSpPr txBox="1"/>
            <p:nvPr/>
          </p:nvSpPr>
          <p:spPr>
            <a:xfrm>
              <a:off x="5736782" y="3374719"/>
              <a:ext cx="323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  <a:endParaRPr lang="id-ID" dirty="0"/>
            </a:p>
          </p:txBody>
        </p:sp>
        <p:grpSp>
          <p:nvGrpSpPr>
            <p:cNvPr id="181" name="Grup 180">
              <a:extLst>
                <a:ext uri="{FF2B5EF4-FFF2-40B4-BE49-F238E27FC236}">
                  <a16:creationId xmlns:a16="http://schemas.microsoft.com/office/drawing/2014/main" id="{A6EA3988-382D-61AF-00B9-368E0D1DF7D5}"/>
                </a:ext>
              </a:extLst>
            </p:cNvPr>
            <p:cNvGrpSpPr/>
            <p:nvPr/>
          </p:nvGrpSpPr>
          <p:grpSpPr>
            <a:xfrm>
              <a:off x="4949448" y="1286031"/>
              <a:ext cx="2016716" cy="2387282"/>
              <a:chOff x="8082767" y="1540700"/>
              <a:chExt cx="2016716" cy="2387282"/>
            </a:xfrm>
          </p:grpSpPr>
          <p:grpSp>
            <p:nvGrpSpPr>
              <p:cNvPr id="182" name="Grup 181">
                <a:extLst>
                  <a:ext uri="{FF2B5EF4-FFF2-40B4-BE49-F238E27FC236}">
                    <a16:creationId xmlns:a16="http://schemas.microsoft.com/office/drawing/2014/main" id="{D7146858-1C4F-740E-BAEC-0E1DE723F0D2}"/>
                  </a:ext>
                </a:extLst>
              </p:cNvPr>
              <p:cNvGrpSpPr/>
              <p:nvPr/>
            </p:nvGrpSpPr>
            <p:grpSpPr>
              <a:xfrm>
                <a:off x="8082767" y="1540700"/>
                <a:ext cx="2016716" cy="2387282"/>
                <a:chOff x="178971" y="1480708"/>
                <a:chExt cx="2016716" cy="2387282"/>
              </a:xfrm>
            </p:grpSpPr>
            <p:pic>
              <p:nvPicPr>
                <p:cNvPr id="184" name="Gambar 183" descr="Sebuah gambar berisi cuplikan layar, lingkaran, hitam, cahaya&#10;&#10;Deskripsi dibuat secara otomatis">
                  <a:extLst>
                    <a:ext uri="{FF2B5EF4-FFF2-40B4-BE49-F238E27FC236}">
                      <a16:creationId xmlns:a16="http://schemas.microsoft.com/office/drawing/2014/main" id="{9645D81C-8FEC-CE30-E119-7F372959A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635">
                  <a:off x="477508" y="2175959"/>
                  <a:ext cx="1515142" cy="1137146"/>
                </a:xfrm>
                <a:prstGeom prst="rect">
                  <a:avLst/>
                </a:prstGeom>
              </p:spPr>
            </p:pic>
            <p:grpSp>
              <p:nvGrpSpPr>
                <p:cNvPr id="185" name="Grup 184">
                  <a:extLst>
                    <a:ext uri="{FF2B5EF4-FFF2-40B4-BE49-F238E27FC236}">
                      <a16:creationId xmlns:a16="http://schemas.microsoft.com/office/drawing/2014/main" id="{DFFC753E-D9C6-5298-2C81-EB5A7F31033D}"/>
                    </a:ext>
                  </a:extLst>
                </p:cNvPr>
                <p:cNvGrpSpPr/>
                <p:nvPr/>
              </p:nvGrpSpPr>
              <p:grpSpPr>
                <a:xfrm>
                  <a:off x="178971" y="1480708"/>
                  <a:ext cx="2016716" cy="2387282"/>
                  <a:chOff x="633828" y="2654933"/>
                  <a:chExt cx="2268629" cy="2559345"/>
                </a:xfrm>
              </p:grpSpPr>
              <p:cxnSp>
                <p:nvCxnSpPr>
                  <p:cNvPr id="186" name="Konektor Panah Lurus 185">
                    <a:extLst>
                      <a:ext uri="{FF2B5EF4-FFF2-40B4-BE49-F238E27FC236}">
                        <a16:creationId xmlns:a16="http://schemas.microsoft.com/office/drawing/2014/main" id="{39A26B77-706A-E4A6-1154-43F146A3F8D5}"/>
                      </a:ext>
                    </a:extLst>
                  </p:cNvPr>
                  <p:cNvCxnSpPr/>
                  <p:nvPr/>
                </p:nvCxnSpPr>
                <p:spPr>
                  <a:xfrm>
                    <a:off x="1478616" y="4282455"/>
                    <a:ext cx="1044000" cy="2551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Konektor Panah Lurus 186">
                    <a:extLst>
                      <a:ext uri="{FF2B5EF4-FFF2-40B4-BE49-F238E27FC236}">
                        <a16:creationId xmlns:a16="http://schemas.microsoft.com/office/drawing/2014/main" id="{8A3B07FD-C1F9-68AC-F558-E19EA4561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000" flipH="1">
                    <a:off x="909255" y="4259764"/>
                    <a:ext cx="552893" cy="6437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Konektor Panah Lurus 187">
                    <a:extLst>
                      <a:ext uri="{FF2B5EF4-FFF2-40B4-BE49-F238E27FC236}">
                        <a16:creationId xmlns:a16="http://schemas.microsoft.com/office/drawing/2014/main" id="{4FB9301F-48F6-3541-94D3-E761CD23A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78616" y="3274886"/>
                    <a:ext cx="0" cy="9971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9" name="Kotak Teks 188">
                        <a:extLst>
                          <a:ext uri="{FF2B5EF4-FFF2-40B4-BE49-F238E27FC236}">
                            <a16:creationId xmlns:a16="http://schemas.microsoft.com/office/drawing/2014/main" id="{D80D85A8-E962-9A19-8906-4C8DB388B7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" name="Kotak Teks 18">
                        <a:extLst>
                          <a:ext uri="{FF2B5EF4-FFF2-40B4-BE49-F238E27FC236}">
                            <a16:creationId xmlns:a16="http://schemas.microsoft.com/office/drawing/2014/main" id="{737D9CB4-6B0D-ED30-C867-CBF3409C95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0" name="Kotak Teks 189">
                        <a:extLst>
                          <a:ext uri="{FF2B5EF4-FFF2-40B4-BE49-F238E27FC236}">
                            <a16:creationId xmlns:a16="http://schemas.microsoft.com/office/drawing/2014/main" id="{BED62D62-C304-DB6D-5CF5-6E43447751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0" name="Kotak Teks 19">
                        <a:extLst>
                          <a:ext uri="{FF2B5EF4-FFF2-40B4-BE49-F238E27FC236}">
                            <a16:creationId xmlns:a16="http://schemas.microsoft.com/office/drawing/2014/main" id="{CD8E597C-6A5E-D708-EB65-A64C8D85147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1" name="Kotak Teks 190">
                        <a:extLst>
                          <a:ext uri="{FF2B5EF4-FFF2-40B4-BE49-F238E27FC236}">
                            <a16:creationId xmlns:a16="http://schemas.microsoft.com/office/drawing/2014/main" id="{03F8D9EF-483D-BEC3-FA65-20D88483B2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1" name="Kotak Teks 20">
                        <a:extLst>
                          <a:ext uri="{FF2B5EF4-FFF2-40B4-BE49-F238E27FC236}">
                            <a16:creationId xmlns:a16="http://schemas.microsoft.com/office/drawing/2014/main" id="{BFA7068E-6B47-6202-47DE-9C3824FC886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r="-4000" b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92" name="Konektor Panah Lurus 191">
                    <a:extLst>
                      <a:ext uri="{FF2B5EF4-FFF2-40B4-BE49-F238E27FC236}">
                        <a16:creationId xmlns:a16="http://schemas.microsoft.com/office/drawing/2014/main" id="{94C8A2EB-383C-57FE-9EC6-1A4AE5C89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34363" y="3689158"/>
                    <a:ext cx="668748" cy="1606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Konektor Panah Lurus 192">
                    <a:extLst>
                      <a:ext uri="{FF2B5EF4-FFF2-40B4-BE49-F238E27FC236}">
                        <a16:creationId xmlns:a16="http://schemas.microsoft.com/office/drawing/2014/main" id="{E2DFF3FA-248C-C7F0-BFED-1C3BA8F0F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045874" y="2973775"/>
                    <a:ext cx="1" cy="7418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4" name="Kotak Teks 193">
                        <a:extLst>
                          <a:ext uri="{FF2B5EF4-FFF2-40B4-BE49-F238E27FC236}">
                            <a16:creationId xmlns:a16="http://schemas.microsoft.com/office/drawing/2014/main" id="{AED4D1F0-F2CE-D821-5007-C0B888E186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42258" y="2654933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4" name="Kotak Teks 193">
                        <a:extLst>
                          <a:ext uri="{FF2B5EF4-FFF2-40B4-BE49-F238E27FC236}">
                            <a16:creationId xmlns:a16="http://schemas.microsoft.com/office/drawing/2014/main" id="{AED4D1F0-F2CE-D821-5007-C0B888E186D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42258" y="2654933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37"/>
                        <a:stretch>
                          <a:fillRect r="-54054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5" name="Kotak Teks 194">
                        <a:extLst>
                          <a:ext uri="{FF2B5EF4-FFF2-40B4-BE49-F238E27FC236}">
                            <a16:creationId xmlns:a16="http://schemas.microsoft.com/office/drawing/2014/main" id="{D90BF28C-E454-E4BC-E818-15F6405512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47223" y="3764881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id-ID" b="1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5" name="Kotak Teks 194">
                        <a:extLst>
                          <a:ext uri="{FF2B5EF4-FFF2-40B4-BE49-F238E27FC236}">
                            <a16:creationId xmlns:a16="http://schemas.microsoft.com/office/drawing/2014/main" id="{D90BF28C-E454-E4BC-E818-15F64055126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47223" y="3764881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38"/>
                        <a:stretch>
                          <a:fillRect r="-45946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83" name="Busur 182">
                <a:extLst>
                  <a:ext uri="{FF2B5EF4-FFF2-40B4-BE49-F238E27FC236}">
                    <a16:creationId xmlns:a16="http://schemas.microsoft.com/office/drawing/2014/main" id="{687961D4-A8A7-F006-CF0D-4B86ECF6F92A}"/>
                  </a:ext>
                </a:extLst>
              </p:cNvPr>
              <p:cNvSpPr/>
              <p:nvPr/>
            </p:nvSpPr>
            <p:spPr>
              <a:xfrm>
                <a:off x="9584230" y="3127775"/>
                <a:ext cx="490465" cy="516807"/>
              </a:xfrm>
              <a:prstGeom prst="arc">
                <a:avLst>
                  <a:gd name="adj1" fmla="val 16200000"/>
                  <a:gd name="adj2" fmla="val 10909351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Kotak Teks 1">
                <a:extLst>
                  <a:ext uri="{FF2B5EF4-FFF2-40B4-BE49-F238E27FC236}">
                    <a16:creationId xmlns:a16="http://schemas.microsoft.com/office/drawing/2014/main" id="{1AEE7A59-F805-A1D7-6778-18F515E6008A}"/>
                  </a:ext>
                </a:extLst>
              </p:cNvPr>
              <p:cNvSpPr txBox="1"/>
              <p:nvPr/>
            </p:nvSpPr>
            <p:spPr>
              <a:xfrm>
                <a:off x="18204" y="2611523"/>
                <a:ext cx="243015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Diputar </a:t>
                </a:r>
                <a:r>
                  <a:rPr lang="en-US" dirty="0" err="1"/>
                  <a:t>bidang</a:t>
                </a:r>
                <a:r>
                  <a:rPr lang="en-US" dirty="0"/>
                  <a:t> 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2" name="Kotak Teks 1">
                <a:extLst>
                  <a:ext uri="{FF2B5EF4-FFF2-40B4-BE49-F238E27FC236}">
                    <a16:creationId xmlns:a16="http://schemas.microsoft.com/office/drawing/2014/main" id="{1AEE7A59-F805-A1D7-6778-18F515E60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4" y="2611523"/>
                <a:ext cx="2430152" cy="391261"/>
              </a:xfrm>
              <a:prstGeom prst="rect">
                <a:avLst/>
              </a:prstGeom>
              <a:blipFill>
                <a:blip r:embed="rId39"/>
                <a:stretch>
                  <a:fillRect l="-2256" t="-6154" b="-1846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Kotak Teks 4">
                <a:extLst>
                  <a:ext uri="{FF2B5EF4-FFF2-40B4-BE49-F238E27FC236}">
                    <a16:creationId xmlns:a16="http://schemas.microsoft.com/office/drawing/2014/main" id="{567E6541-4CDA-A577-BA68-C8F4026DACEE}"/>
                  </a:ext>
                </a:extLst>
              </p:cNvPr>
              <p:cNvSpPr txBox="1"/>
              <p:nvPr/>
            </p:nvSpPr>
            <p:spPr>
              <a:xfrm>
                <a:off x="241888" y="6041847"/>
                <a:ext cx="250696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Diputar </a:t>
                </a:r>
                <a:r>
                  <a:rPr lang="en-US" dirty="0" err="1"/>
                  <a:t>bidang</a:t>
                </a:r>
                <a:r>
                  <a:rPr lang="en-US" dirty="0"/>
                  <a:t> 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5" name="Kotak Teks 4">
                <a:extLst>
                  <a:ext uri="{FF2B5EF4-FFF2-40B4-BE49-F238E27FC236}">
                    <a16:creationId xmlns:a16="http://schemas.microsoft.com/office/drawing/2014/main" id="{567E6541-4CDA-A577-BA68-C8F4026DA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88" y="6041847"/>
                <a:ext cx="2506968" cy="391261"/>
              </a:xfrm>
              <a:prstGeom prst="rect">
                <a:avLst/>
              </a:prstGeom>
              <a:blipFill>
                <a:blip r:embed="rId40"/>
                <a:stretch>
                  <a:fillRect l="-2190" t="-6250" b="-2031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Kotak Teks 5">
                <a:extLst>
                  <a:ext uri="{FF2B5EF4-FFF2-40B4-BE49-F238E27FC236}">
                    <a16:creationId xmlns:a16="http://schemas.microsoft.com/office/drawing/2014/main" id="{941BE8EC-BE95-96A2-33F7-3BF6860A528B}"/>
                  </a:ext>
                </a:extLst>
              </p:cNvPr>
              <p:cNvSpPr txBox="1"/>
              <p:nvPr/>
            </p:nvSpPr>
            <p:spPr>
              <a:xfrm>
                <a:off x="4934544" y="2539255"/>
                <a:ext cx="2452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Diputar </a:t>
                </a:r>
                <a:r>
                  <a:rPr lang="en-US" dirty="0" err="1"/>
                  <a:t>bidang</a:t>
                </a:r>
                <a:r>
                  <a:rPr lang="en-US" dirty="0"/>
                  <a:t> 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6" name="Kotak Teks 5">
                <a:extLst>
                  <a:ext uri="{FF2B5EF4-FFF2-40B4-BE49-F238E27FC236}">
                    <a16:creationId xmlns:a16="http://schemas.microsoft.com/office/drawing/2014/main" id="{941BE8EC-BE95-96A2-33F7-3BF6860A5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544" y="2539255"/>
                <a:ext cx="2452531" cy="369332"/>
              </a:xfrm>
              <a:prstGeom prst="rect">
                <a:avLst/>
              </a:prstGeom>
              <a:blipFill>
                <a:blip r:embed="rId41"/>
                <a:stretch>
                  <a:fillRect l="-1985" t="-10000" b="-26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Kotak Teks 6">
                <a:extLst>
                  <a:ext uri="{FF2B5EF4-FFF2-40B4-BE49-F238E27FC236}">
                    <a16:creationId xmlns:a16="http://schemas.microsoft.com/office/drawing/2014/main" id="{3E1409B4-4D4B-E9F2-3E09-7FF6359BAC75}"/>
                  </a:ext>
                </a:extLst>
              </p:cNvPr>
              <p:cNvSpPr txBox="1"/>
              <p:nvPr/>
            </p:nvSpPr>
            <p:spPr>
              <a:xfrm>
                <a:off x="4674799" y="5943085"/>
                <a:ext cx="2419765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Diputar </a:t>
                </a:r>
                <a:r>
                  <a:rPr lang="en-US" dirty="0" err="1"/>
                  <a:t>bidang</a:t>
                </a:r>
                <a:r>
                  <a:rPr lang="en-US" dirty="0"/>
                  <a:t> 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7" name="Kotak Teks 6">
                <a:extLst>
                  <a:ext uri="{FF2B5EF4-FFF2-40B4-BE49-F238E27FC236}">
                    <a16:creationId xmlns:a16="http://schemas.microsoft.com/office/drawing/2014/main" id="{3E1409B4-4D4B-E9F2-3E09-7FF6359BA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799" y="5943085"/>
                <a:ext cx="2419765" cy="391261"/>
              </a:xfrm>
              <a:prstGeom prst="rect">
                <a:avLst/>
              </a:prstGeom>
              <a:blipFill>
                <a:blip r:embed="rId42"/>
                <a:stretch>
                  <a:fillRect l="-2267" t="-7813" b="-2031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Kotak Teks 7">
                <a:extLst>
                  <a:ext uri="{FF2B5EF4-FFF2-40B4-BE49-F238E27FC236}">
                    <a16:creationId xmlns:a16="http://schemas.microsoft.com/office/drawing/2014/main" id="{37DF8CCB-C99F-E1BC-98A7-FE736E428CCD}"/>
                  </a:ext>
                </a:extLst>
              </p:cNvPr>
              <p:cNvSpPr txBox="1"/>
              <p:nvPr/>
            </p:nvSpPr>
            <p:spPr>
              <a:xfrm>
                <a:off x="9273172" y="2520556"/>
                <a:ext cx="2442976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Diputar </a:t>
                </a:r>
                <a:r>
                  <a:rPr lang="en-US" dirty="0" err="1"/>
                  <a:t>bidang</a:t>
                </a:r>
                <a:r>
                  <a:rPr lang="en-US" dirty="0"/>
                  <a:t> 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id-ID" dirty="0"/>
              </a:p>
            </p:txBody>
          </p:sp>
        </mc:Choice>
        <mc:Fallback>
          <p:sp>
            <p:nvSpPr>
              <p:cNvPr id="8" name="Kotak Teks 7">
                <a:extLst>
                  <a:ext uri="{FF2B5EF4-FFF2-40B4-BE49-F238E27FC236}">
                    <a16:creationId xmlns:a16="http://schemas.microsoft.com/office/drawing/2014/main" id="{37DF8CCB-C99F-E1BC-98A7-FE736E42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172" y="2520556"/>
                <a:ext cx="2442976" cy="391261"/>
              </a:xfrm>
              <a:prstGeom prst="rect">
                <a:avLst/>
              </a:prstGeom>
              <a:blipFill>
                <a:blip r:embed="rId43"/>
                <a:stretch>
                  <a:fillRect l="-1995" t="-6154" b="-1846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Kotak Teks 8">
            <a:extLst>
              <a:ext uri="{FF2B5EF4-FFF2-40B4-BE49-F238E27FC236}">
                <a16:creationId xmlns:a16="http://schemas.microsoft.com/office/drawing/2014/main" id="{47EB00B9-2882-0DD8-1776-9FFAAA25A477}"/>
              </a:ext>
            </a:extLst>
          </p:cNvPr>
          <p:cNvSpPr txBox="1"/>
          <p:nvPr/>
        </p:nvSpPr>
        <p:spPr>
          <a:xfrm>
            <a:off x="5985430" y="2106382"/>
            <a:ext cx="634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id-ID" dirty="0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871CA5BA-3F1C-6266-D036-47E7DB7A7459}"/>
              </a:ext>
            </a:extLst>
          </p:cNvPr>
          <p:cNvSpPr txBox="1"/>
          <p:nvPr/>
        </p:nvSpPr>
        <p:spPr>
          <a:xfrm>
            <a:off x="6454759" y="265444"/>
            <a:ext cx="14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11000_ZY_15</a:t>
            </a:r>
            <a:endParaRPr lang="id-ID" dirty="0"/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9D67AC11-F1E0-A97A-A704-11E8B09701A8}"/>
              </a:ext>
            </a:extLst>
          </p:cNvPr>
          <p:cNvSpPr txBox="1"/>
          <p:nvPr/>
        </p:nvSpPr>
        <p:spPr>
          <a:xfrm>
            <a:off x="1957891" y="281231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11000_YX_Z15</a:t>
            </a:r>
            <a:endParaRPr lang="id-ID" dirty="0"/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F8461B21-16CB-0130-A50E-B5B70CEDF8E5}"/>
              </a:ext>
            </a:extLst>
          </p:cNvPr>
          <p:cNvSpPr txBox="1"/>
          <p:nvPr/>
        </p:nvSpPr>
        <p:spPr>
          <a:xfrm>
            <a:off x="1823899" y="3740915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11000_ZY_X15</a:t>
            </a:r>
            <a:endParaRPr lang="id-ID" dirty="0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48C4CA2B-D6AA-A6DB-233A-87DA28B3978C}"/>
              </a:ext>
            </a:extLst>
          </p:cNvPr>
          <p:cNvSpPr txBox="1"/>
          <p:nvPr/>
        </p:nvSpPr>
        <p:spPr>
          <a:xfrm>
            <a:off x="6417546" y="3734237"/>
            <a:ext cx="156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11000_ZY_Z15</a:t>
            </a:r>
            <a:endParaRPr lang="id-ID" dirty="0"/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C95298E4-CDD7-0469-8CF6-4112B1BA1EAC}"/>
              </a:ext>
            </a:extLst>
          </p:cNvPr>
          <p:cNvSpPr txBox="1"/>
          <p:nvPr/>
        </p:nvSpPr>
        <p:spPr>
          <a:xfrm>
            <a:off x="10646579" y="460964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11000_XY_X15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8309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67CA75D-F0AB-C10B-7D3C-2D2B4BCF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7213"/>
            <a:ext cx="4790025" cy="2452037"/>
          </a:xfrm>
          <a:prstGeom prst="rect">
            <a:avLst/>
          </a:prstGeom>
        </p:spPr>
      </p:pic>
      <p:grpSp>
        <p:nvGrpSpPr>
          <p:cNvPr id="7" name="Grup 6">
            <a:extLst>
              <a:ext uri="{FF2B5EF4-FFF2-40B4-BE49-F238E27FC236}">
                <a16:creationId xmlns:a16="http://schemas.microsoft.com/office/drawing/2014/main" id="{22624389-F7E3-C73A-D275-8EADC856890C}"/>
              </a:ext>
            </a:extLst>
          </p:cNvPr>
          <p:cNvGrpSpPr/>
          <p:nvPr/>
        </p:nvGrpSpPr>
        <p:grpSpPr>
          <a:xfrm rot="18900000">
            <a:off x="1394461" y="4771356"/>
            <a:ext cx="1108703" cy="1167190"/>
            <a:chOff x="1394460" y="4771355"/>
            <a:chExt cx="1108703" cy="1167190"/>
          </a:xfrm>
        </p:grpSpPr>
        <p:cxnSp>
          <p:nvCxnSpPr>
            <p:cNvPr id="8" name="Konektor Panah Lurus 7">
              <a:extLst>
                <a:ext uri="{FF2B5EF4-FFF2-40B4-BE49-F238E27FC236}">
                  <a16:creationId xmlns:a16="http://schemas.microsoft.com/office/drawing/2014/main" id="{EC918C30-319F-AA73-2956-78C410E9D4C2}"/>
                </a:ext>
              </a:extLst>
            </p:cNvPr>
            <p:cNvCxnSpPr/>
            <p:nvPr/>
          </p:nvCxnSpPr>
          <p:spPr>
            <a:xfrm>
              <a:off x="1554480" y="5726430"/>
              <a:ext cx="6743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Konektor Panah Lurus 8">
              <a:extLst>
                <a:ext uri="{FF2B5EF4-FFF2-40B4-BE49-F238E27FC236}">
                  <a16:creationId xmlns:a16="http://schemas.microsoft.com/office/drawing/2014/main" id="{D075B562-044E-A6D1-96DA-7D0F4DA3E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8290" y="5154930"/>
              <a:ext cx="0" cy="59817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60BAC317-E860-343A-F01C-11CFA1371257}"/>
                    </a:ext>
                  </a:extLst>
                </p:cNvPr>
                <p:cNvSpPr txBox="1"/>
                <p:nvPr/>
              </p:nvSpPr>
              <p:spPr>
                <a:xfrm>
                  <a:off x="2183130" y="5569213"/>
                  <a:ext cx="3200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60BAC317-E860-343A-F01C-11CFA1371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130" y="5569213"/>
                  <a:ext cx="32003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4938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7722988B-E834-AEFB-5A54-C6F41CC2D6BB}"/>
                    </a:ext>
                  </a:extLst>
                </p:cNvPr>
                <p:cNvSpPr txBox="1"/>
                <p:nvPr/>
              </p:nvSpPr>
              <p:spPr>
                <a:xfrm>
                  <a:off x="1394460" y="4771355"/>
                  <a:ext cx="205733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7722988B-E834-AEFB-5A54-C6F41CC2D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460" y="4771355"/>
                  <a:ext cx="205733" cy="391261"/>
                </a:xfrm>
                <a:prstGeom prst="rect">
                  <a:avLst/>
                </a:prstGeom>
                <a:blipFill>
                  <a:blip r:embed="rId5"/>
                  <a:stretch>
                    <a:fillRect t="-7143" r="-32857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ambar 4">
            <a:extLst>
              <a:ext uri="{FF2B5EF4-FFF2-40B4-BE49-F238E27FC236}">
                <a16:creationId xmlns:a16="http://schemas.microsoft.com/office/drawing/2014/main" id="{6172D349-8568-6CA8-5906-0000CEF8B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767" y="21764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46615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504B5FC7-45C8-FFE9-5433-53D6B082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656" y="428625"/>
            <a:ext cx="7467600" cy="5600700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600BD138-BEE7-90B4-C46F-6F8CCB27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1667" y="428625"/>
            <a:ext cx="7467600" cy="5600700"/>
          </a:xfrm>
          <a:prstGeom prst="rect">
            <a:avLst/>
          </a:prstGeom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E752A871-5F8E-ED41-2723-64CFA8A5B0CA}"/>
              </a:ext>
            </a:extLst>
          </p:cNvPr>
          <p:cNvSpPr/>
          <p:nvPr/>
        </p:nvSpPr>
        <p:spPr>
          <a:xfrm>
            <a:off x="684028" y="828675"/>
            <a:ext cx="583200" cy="451950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id="{509E4688-4D50-A7B6-30CC-93932C8BC8F8}"/>
              </a:ext>
            </a:extLst>
          </p:cNvPr>
          <p:cNvSpPr/>
          <p:nvPr/>
        </p:nvSpPr>
        <p:spPr>
          <a:xfrm>
            <a:off x="1267228" y="828675"/>
            <a:ext cx="583200" cy="4519502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id="{4EC73FBE-B72B-FC07-27AC-C6CDD0815FC7}"/>
              </a:ext>
            </a:extLst>
          </p:cNvPr>
          <p:cNvSpPr/>
          <p:nvPr/>
        </p:nvSpPr>
        <p:spPr>
          <a:xfrm>
            <a:off x="1850790" y="828675"/>
            <a:ext cx="583200" cy="4519502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Persegi Panjang 9">
            <a:extLst>
              <a:ext uri="{FF2B5EF4-FFF2-40B4-BE49-F238E27FC236}">
                <a16:creationId xmlns:a16="http://schemas.microsoft.com/office/drawing/2014/main" id="{AAB915F7-C573-7FEF-791D-F57691845403}"/>
              </a:ext>
            </a:extLst>
          </p:cNvPr>
          <p:cNvSpPr/>
          <p:nvPr/>
        </p:nvSpPr>
        <p:spPr>
          <a:xfrm>
            <a:off x="4147804" y="828675"/>
            <a:ext cx="583200" cy="4519502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ersegi Panjang 10">
            <a:extLst>
              <a:ext uri="{FF2B5EF4-FFF2-40B4-BE49-F238E27FC236}">
                <a16:creationId xmlns:a16="http://schemas.microsoft.com/office/drawing/2014/main" id="{DD64015D-B2EA-B7F6-7212-CFDCB6097FB5}"/>
              </a:ext>
            </a:extLst>
          </p:cNvPr>
          <p:cNvSpPr/>
          <p:nvPr/>
        </p:nvSpPr>
        <p:spPr>
          <a:xfrm>
            <a:off x="7138399" y="828675"/>
            <a:ext cx="583200" cy="451950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C0C4CED5-5E2E-C999-8076-01A87974750D}"/>
              </a:ext>
            </a:extLst>
          </p:cNvPr>
          <p:cNvSpPr/>
          <p:nvPr/>
        </p:nvSpPr>
        <p:spPr>
          <a:xfrm>
            <a:off x="7721599" y="828675"/>
            <a:ext cx="583200" cy="4519502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CA9215DD-A4A2-A647-6A90-B3FD321E3DCA}"/>
              </a:ext>
            </a:extLst>
          </p:cNvPr>
          <p:cNvSpPr/>
          <p:nvPr/>
        </p:nvSpPr>
        <p:spPr>
          <a:xfrm>
            <a:off x="8305161" y="828675"/>
            <a:ext cx="583200" cy="4519502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197D8FF1-CA22-EDAC-8EB9-7C9F8FEC6451}"/>
              </a:ext>
            </a:extLst>
          </p:cNvPr>
          <p:cNvSpPr/>
          <p:nvPr/>
        </p:nvSpPr>
        <p:spPr>
          <a:xfrm>
            <a:off x="10565665" y="828675"/>
            <a:ext cx="583200" cy="4519502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83C2CE69-E359-8022-F653-DC3E02B87AC4}"/>
              </a:ext>
            </a:extLst>
          </p:cNvPr>
          <p:cNvSpPr/>
          <p:nvPr/>
        </p:nvSpPr>
        <p:spPr>
          <a:xfrm rot="5400000">
            <a:off x="7721780" y="3631122"/>
            <a:ext cx="583200" cy="1749962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78C13972-CBD9-A495-C504-1FD3A754359B}"/>
              </a:ext>
            </a:extLst>
          </p:cNvPr>
          <p:cNvSpPr/>
          <p:nvPr/>
        </p:nvSpPr>
        <p:spPr>
          <a:xfrm rot="5400000">
            <a:off x="7721780" y="3047922"/>
            <a:ext cx="583200" cy="1749962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A068C25F-0E5D-B55A-EE8B-D07924DB5C67}"/>
              </a:ext>
            </a:extLst>
          </p:cNvPr>
          <p:cNvSpPr/>
          <p:nvPr/>
        </p:nvSpPr>
        <p:spPr>
          <a:xfrm rot="5400000">
            <a:off x="7722779" y="2464722"/>
            <a:ext cx="583200" cy="1749962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ersegi Panjang 14">
            <a:extLst>
              <a:ext uri="{FF2B5EF4-FFF2-40B4-BE49-F238E27FC236}">
                <a16:creationId xmlns:a16="http://schemas.microsoft.com/office/drawing/2014/main" id="{7ED9E61F-32A8-2C6F-2F2F-8FBBB61AC5E2}"/>
              </a:ext>
            </a:extLst>
          </p:cNvPr>
          <p:cNvSpPr/>
          <p:nvPr/>
        </p:nvSpPr>
        <p:spPr>
          <a:xfrm rot="5400000">
            <a:off x="7715967" y="1881522"/>
            <a:ext cx="583200" cy="1749962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ersegi Panjang 15">
            <a:extLst>
              <a:ext uri="{FF2B5EF4-FFF2-40B4-BE49-F238E27FC236}">
                <a16:creationId xmlns:a16="http://schemas.microsoft.com/office/drawing/2014/main" id="{618AC02C-C055-0478-C939-D0C3A7A12E6C}"/>
              </a:ext>
            </a:extLst>
          </p:cNvPr>
          <p:cNvSpPr/>
          <p:nvPr/>
        </p:nvSpPr>
        <p:spPr>
          <a:xfrm rot="5400000">
            <a:off x="7720988" y="1298322"/>
            <a:ext cx="583200" cy="1749962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Persegi Panjang 16">
            <a:extLst>
              <a:ext uri="{FF2B5EF4-FFF2-40B4-BE49-F238E27FC236}">
                <a16:creationId xmlns:a16="http://schemas.microsoft.com/office/drawing/2014/main" id="{74A8837F-3B55-FC47-6220-8DD0B87A9A81}"/>
              </a:ext>
            </a:extLst>
          </p:cNvPr>
          <p:cNvSpPr/>
          <p:nvPr/>
        </p:nvSpPr>
        <p:spPr>
          <a:xfrm rot="5400000">
            <a:off x="7715967" y="715122"/>
            <a:ext cx="583200" cy="1749962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3595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6B199A73-979E-6A89-28A8-846626FF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21" y="1825625"/>
            <a:ext cx="5353797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27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256B7630-BE5F-4CD6-B0A0-10F393F3F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22218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58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EBDEF5C9-32B7-D72E-F5F5-2A795FFE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22059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13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196F4365-FB1D-817A-CAC9-3435CC06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862" y="220916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01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4AF43B0E-B732-9456-2C3F-A13E11AE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432" y="220916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B03655AA-B3AC-5795-B81E-186F8111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2" y="1825625"/>
            <a:ext cx="5325218" cy="4029637"/>
          </a:xfrm>
          <a:prstGeom prst="rect">
            <a:avLst/>
          </a:prstGeom>
        </p:spPr>
      </p:pic>
      <p:grpSp>
        <p:nvGrpSpPr>
          <p:cNvPr id="11" name="Grup 10">
            <a:extLst>
              <a:ext uri="{FF2B5EF4-FFF2-40B4-BE49-F238E27FC236}">
                <a16:creationId xmlns:a16="http://schemas.microsoft.com/office/drawing/2014/main" id="{4293A315-B1FB-46B1-6F0A-1F2ACD4FC2DF}"/>
              </a:ext>
            </a:extLst>
          </p:cNvPr>
          <p:cNvGrpSpPr/>
          <p:nvPr/>
        </p:nvGrpSpPr>
        <p:grpSpPr>
          <a:xfrm>
            <a:off x="1044504" y="4207974"/>
            <a:ext cx="2214143" cy="2401740"/>
            <a:chOff x="3559104" y="295450"/>
            <a:chExt cx="2214143" cy="2401740"/>
          </a:xfrm>
        </p:grpSpPr>
        <p:grpSp>
          <p:nvGrpSpPr>
            <p:cNvPr id="12" name="Grup 11">
              <a:extLst>
                <a:ext uri="{FF2B5EF4-FFF2-40B4-BE49-F238E27FC236}">
                  <a16:creationId xmlns:a16="http://schemas.microsoft.com/office/drawing/2014/main" id="{E7C3B5B0-AFFB-FFC4-343C-C4D845FD4056}"/>
                </a:ext>
              </a:extLst>
            </p:cNvPr>
            <p:cNvGrpSpPr/>
            <p:nvPr/>
          </p:nvGrpSpPr>
          <p:grpSpPr>
            <a:xfrm>
              <a:off x="3559104" y="295450"/>
              <a:ext cx="2214143" cy="2401740"/>
              <a:chOff x="3520033" y="2717127"/>
              <a:chExt cx="2214143" cy="2401740"/>
            </a:xfrm>
          </p:grpSpPr>
          <p:cxnSp>
            <p:nvCxnSpPr>
              <p:cNvPr id="17" name="Konektor Panah Lurus 16">
                <a:extLst>
                  <a:ext uri="{FF2B5EF4-FFF2-40B4-BE49-F238E27FC236}">
                    <a16:creationId xmlns:a16="http://schemas.microsoft.com/office/drawing/2014/main" id="{11150B08-48F0-76E6-5525-42C580F73B3C}"/>
                  </a:ext>
                </a:extLst>
              </p:cNvPr>
              <p:cNvCxnSpPr/>
              <p:nvPr/>
            </p:nvCxnSpPr>
            <p:spPr>
              <a:xfrm>
                <a:off x="4348718" y="4154864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Konektor Panah Lurus 17">
                <a:extLst>
                  <a:ext uri="{FF2B5EF4-FFF2-40B4-BE49-F238E27FC236}">
                    <a16:creationId xmlns:a16="http://schemas.microsoft.com/office/drawing/2014/main" id="{6FE7DDEC-AB99-D528-569D-D45431BFB0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8718" y="3147295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99FB5240-4F0B-676F-0C81-50E0574178A0}"/>
                      </a:ext>
                    </a:extLst>
                  </p:cNvPr>
                  <p:cNvSpPr txBox="1"/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99FB5240-4F0B-676F-0C81-50E0574178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Konektor Panah Lurus 19">
                <a:extLst>
                  <a:ext uri="{FF2B5EF4-FFF2-40B4-BE49-F238E27FC236}">
                    <a16:creationId xmlns:a16="http://schemas.microsoft.com/office/drawing/2014/main" id="{567173B0-8B39-4DAB-B6AA-AC67DBBD1341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3779219" y="4131345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5063D0A9-FA36-05EB-2097-1EAF4292FCA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5063D0A9-FA36-05EB-2097-1EAF4292FC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Kotak Teks 21">
                    <a:extLst>
                      <a:ext uri="{FF2B5EF4-FFF2-40B4-BE49-F238E27FC236}">
                        <a16:creationId xmlns:a16="http://schemas.microsoft.com/office/drawing/2014/main" id="{05277E79-4715-28AF-CB23-655B056490C9}"/>
                      </a:ext>
                    </a:extLst>
                  </p:cNvPr>
                  <p:cNvSpPr txBox="1"/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2" name="Kotak Teks 21">
                    <a:extLst>
                      <a:ext uri="{FF2B5EF4-FFF2-40B4-BE49-F238E27FC236}">
                        <a16:creationId xmlns:a16="http://schemas.microsoft.com/office/drawing/2014/main" id="{05277E79-4715-28AF-CB23-655B05649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Konektor Panah Lurus 12">
              <a:extLst>
                <a:ext uri="{FF2B5EF4-FFF2-40B4-BE49-F238E27FC236}">
                  <a16:creationId xmlns:a16="http://schemas.microsoft.com/office/drawing/2014/main" id="{884436BF-CEF0-631A-29DF-FF254A6A6A71}"/>
                </a:ext>
              </a:extLst>
            </p:cNvPr>
            <p:cNvCxnSpPr>
              <a:cxnSpLocks/>
            </p:cNvCxnSpPr>
            <p:nvPr/>
          </p:nvCxnSpPr>
          <p:spPr>
            <a:xfrm rot="-900000">
              <a:off x="4679225" y="1445589"/>
              <a:ext cx="569985" cy="1296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Kotak Teks 13">
                  <a:extLst>
                    <a:ext uri="{FF2B5EF4-FFF2-40B4-BE49-F238E27FC236}">
                      <a16:creationId xmlns:a16="http://schemas.microsoft.com/office/drawing/2014/main" id="{C1CD55DC-D3F6-F1DF-71D0-71AF933F427F}"/>
                    </a:ext>
                  </a:extLst>
                </p:cNvPr>
                <p:cNvSpPr txBox="1"/>
                <p:nvPr/>
              </p:nvSpPr>
              <p:spPr>
                <a:xfrm>
                  <a:off x="5166734" y="1486951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4" name="Kotak Teks 13">
                  <a:extLst>
                    <a:ext uri="{FF2B5EF4-FFF2-40B4-BE49-F238E27FC236}">
                      <a16:creationId xmlns:a16="http://schemas.microsoft.com/office/drawing/2014/main" id="{C1CD55DC-D3F6-F1DF-71D0-71AF933F4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734" y="1486951"/>
                  <a:ext cx="25523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Konektor Panah Lurus 14">
              <a:extLst>
                <a:ext uri="{FF2B5EF4-FFF2-40B4-BE49-F238E27FC236}">
                  <a16:creationId xmlns:a16="http://schemas.microsoft.com/office/drawing/2014/main" id="{C55FD85B-9530-C713-8BFB-0DFFB95CE11A}"/>
                </a:ext>
              </a:extLst>
            </p:cNvPr>
            <p:cNvCxnSpPr>
              <a:cxnSpLocks/>
            </p:cNvCxnSpPr>
            <p:nvPr/>
          </p:nvCxnSpPr>
          <p:spPr>
            <a:xfrm rot="-900000" flipV="1">
              <a:off x="4601679" y="898059"/>
              <a:ext cx="7233" cy="6220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Kotak Teks 15">
                  <a:extLst>
                    <a:ext uri="{FF2B5EF4-FFF2-40B4-BE49-F238E27FC236}">
                      <a16:creationId xmlns:a16="http://schemas.microsoft.com/office/drawing/2014/main" id="{F17936E9-05A2-C684-ABE9-782033221838}"/>
                    </a:ext>
                  </a:extLst>
                </p:cNvPr>
                <p:cNvSpPr txBox="1"/>
                <p:nvPr/>
              </p:nvSpPr>
              <p:spPr>
                <a:xfrm>
                  <a:off x="4396033" y="606303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Kotak Teks 15">
                  <a:extLst>
                    <a:ext uri="{FF2B5EF4-FFF2-40B4-BE49-F238E27FC236}">
                      <a16:creationId xmlns:a16="http://schemas.microsoft.com/office/drawing/2014/main" id="{F17936E9-05A2-C684-ABE9-782033221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6033" y="606303"/>
                  <a:ext cx="25523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381" r="-26190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09872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DC758BBE-6CC2-2472-883B-C745F1E3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862" y="221075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40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EAAB333C-ABE3-67E8-9F78-5A410CDD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71" y="220916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49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76386E8-902B-5EFF-FF83-7C9F5248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6713"/>
            <a:ext cx="5508782" cy="2736847"/>
          </a:xfrm>
          <a:prstGeom prst="rect">
            <a:avLst/>
          </a:prstGeom>
        </p:spPr>
      </p:pic>
      <p:grpSp>
        <p:nvGrpSpPr>
          <p:cNvPr id="7" name="Grup 6">
            <a:extLst>
              <a:ext uri="{FF2B5EF4-FFF2-40B4-BE49-F238E27FC236}">
                <a16:creationId xmlns:a16="http://schemas.microsoft.com/office/drawing/2014/main" id="{5C221826-B33C-3366-4852-6CDF27CF8032}"/>
              </a:ext>
            </a:extLst>
          </p:cNvPr>
          <p:cNvGrpSpPr/>
          <p:nvPr/>
        </p:nvGrpSpPr>
        <p:grpSpPr>
          <a:xfrm rot="18900000">
            <a:off x="1394461" y="4771356"/>
            <a:ext cx="1108703" cy="1167190"/>
            <a:chOff x="1394460" y="4771355"/>
            <a:chExt cx="1108703" cy="1167190"/>
          </a:xfrm>
        </p:grpSpPr>
        <p:cxnSp>
          <p:nvCxnSpPr>
            <p:cNvPr id="8" name="Konektor Panah Lurus 7">
              <a:extLst>
                <a:ext uri="{FF2B5EF4-FFF2-40B4-BE49-F238E27FC236}">
                  <a16:creationId xmlns:a16="http://schemas.microsoft.com/office/drawing/2014/main" id="{7AA9D4F4-3518-7B1F-3B04-B6E3ADFF5DC8}"/>
                </a:ext>
              </a:extLst>
            </p:cNvPr>
            <p:cNvCxnSpPr/>
            <p:nvPr/>
          </p:nvCxnSpPr>
          <p:spPr>
            <a:xfrm>
              <a:off x="1554480" y="5726430"/>
              <a:ext cx="6743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Konektor Panah Lurus 8">
              <a:extLst>
                <a:ext uri="{FF2B5EF4-FFF2-40B4-BE49-F238E27FC236}">
                  <a16:creationId xmlns:a16="http://schemas.microsoft.com/office/drawing/2014/main" id="{697D0A67-0792-1A62-7A71-014538B47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8290" y="5154930"/>
              <a:ext cx="0" cy="59817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27C472E4-5696-6DDA-C458-69E40A0E49D8}"/>
                    </a:ext>
                  </a:extLst>
                </p:cNvPr>
                <p:cNvSpPr txBox="1"/>
                <p:nvPr/>
              </p:nvSpPr>
              <p:spPr>
                <a:xfrm>
                  <a:off x="2183130" y="5569213"/>
                  <a:ext cx="3200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27C472E4-5696-6DDA-C458-69E40A0E4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130" y="5569213"/>
                  <a:ext cx="32003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4938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80EB415A-0EFD-114B-C285-C447D725C512}"/>
                    </a:ext>
                  </a:extLst>
                </p:cNvPr>
                <p:cNvSpPr txBox="1"/>
                <p:nvPr/>
              </p:nvSpPr>
              <p:spPr>
                <a:xfrm>
                  <a:off x="1394460" y="4771355"/>
                  <a:ext cx="205733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80EB415A-0EFD-114B-C285-C447D725C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460" y="4771355"/>
                  <a:ext cx="205733" cy="391261"/>
                </a:xfrm>
                <a:prstGeom prst="rect">
                  <a:avLst/>
                </a:prstGeom>
                <a:blipFill>
                  <a:blip r:embed="rId5"/>
                  <a:stretch>
                    <a:fillRect t="-7143" r="-32857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Gambar 11">
            <a:extLst>
              <a:ext uri="{FF2B5EF4-FFF2-40B4-BE49-F238E27FC236}">
                <a16:creationId xmlns:a16="http://schemas.microsoft.com/office/drawing/2014/main" id="{2B01E43B-5E2C-0956-29CC-9587475D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1706"/>
            <a:ext cx="5508782" cy="2736847"/>
          </a:xfrm>
          <a:prstGeom prst="rect">
            <a:avLst/>
          </a:prstGeom>
        </p:spPr>
      </p:pic>
      <p:grpSp>
        <p:nvGrpSpPr>
          <p:cNvPr id="13" name="Grup 12">
            <a:extLst>
              <a:ext uri="{FF2B5EF4-FFF2-40B4-BE49-F238E27FC236}">
                <a16:creationId xmlns:a16="http://schemas.microsoft.com/office/drawing/2014/main" id="{82B40B00-7459-C8D8-3C85-186E66FA24E8}"/>
              </a:ext>
            </a:extLst>
          </p:cNvPr>
          <p:cNvGrpSpPr/>
          <p:nvPr/>
        </p:nvGrpSpPr>
        <p:grpSpPr>
          <a:xfrm rot="18900000">
            <a:off x="1394461" y="4806349"/>
            <a:ext cx="1108703" cy="1167190"/>
            <a:chOff x="1394460" y="4771355"/>
            <a:chExt cx="1108703" cy="1167190"/>
          </a:xfrm>
        </p:grpSpPr>
        <p:cxnSp>
          <p:nvCxnSpPr>
            <p:cNvPr id="14" name="Konektor Panah Lurus 13">
              <a:extLst>
                <a:ext uri="{FF2B5EF4-FFF2-40B4-BE49-F238E27FC236}">
                  <a16:creationId xmlns:a16="http://schemas.microsoft.com/office/drawing/2014/main" id="{70662B5C-FB2E-61F5-5637-832D115F087D}"/>
                </a:ext>
              </a:extLst>
            </p:cNvPr>
            <p:cNvCxnSpPr/>
            <p:nvPr/>
          </p:nvCxnSpPr>
          <p:spPr>
            <a:xfrm>
              <a:off x="1554480" y="5726430"/>
              <a:ext cx="6743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Konektor Panah Lurus 14">
              <a:extLst>
                <a:ext uri="{FF2B5EF4-FFF2-40B4-BE49-F238E27FC236}">
                  <a16:creationId xmlns:a16="http://schemas.microsoft.com/office/drawing/2014/main" id="{A8A9EAC5-4780-6789-8C16-C40B86B00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8290" y="5154930"/>
              <a:ext cx="0" cy="59817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Kotak Teks 15">
                  <a:extLst>
                    <a:ext uri="{FF2B5EF4-FFF2-40B4-BE49-F238E27FC236}">
                      <a16:creationId xmlns:a16="http://schemas.microsoft.com/office/drawing/2014/main" id="{836970D6-5829-C209-7D77-179AB2EEFAA2}"/>
                    </a:ext>
                  </a:extLst>
                </p:cNvPr>
                <p:cNvSpPr txBox="1"/>
                <p:nvPr/>
              </p:nvSpPr>
              <p:spPr>
                <a:xfrm>
                  <a:off x="2183130" y="5569213"/>
                  <a:ext cx="3200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6" name="Kotak Teks 15">
                  <a:extLst>
                    <a:ext uri="{FF2B5EF4-FFF2-40B4-BE49-F238E27FC236}">
                      <a16:creationId xmlns:a16="http://schemas.microsoft.com/office/drawing/2014/main" id="{836970D6-5829-C209-7D77-179AB2EEF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130" y="5569213"/>
                  <a:ext cx="320033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938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Kotak Teks 16">
                  <a:extLst>
                    <a:ext uri="{FF2B5EF4-FFF2-40B4-BE49-F238E27FC236}">
                      <a16:creationId xmlns:a16="http://schemas.microsoft.com/office/drawing/2014/main" id="{4405DC22-EEE5-68AA-C956-7E59C158C23A}"/>
                    </a:ext>
                  </a:extLst>
                </p:cNvPr>
                <p:cNvSpPr txBox="1"/>
                <p:nvPr/>
              </p:nvSpPr>
              <p:spPr>
                <a:xfrm>
                  <a:off x="1394460" y="4771355"/>
                  <a:ext cx="205733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7" name="Kotak Teks 16">
                  <a:extLst>
                    <a:ext uri="{FF2B5EF4-FFF2-40B4-BE49-F238E27FC236}">
                      <a16:creationId xmlns:a16="http://schemas.microsoft.com/office/drawing/2014/main" id="{4405DC22-EEE5-68AA-C956-7E59C158C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460" y="4771355"/>
                  <a:ext cx="205733" cy="391261"/>
                </a:xfrm>
                <a:prstGeom prst="rect">
                  <a:avLst/>
                </a:prstGeom>
                <a:blipFill>
                  <a:blip r:embed="rId7"/>
                  <a:stretch>
                    <a:fillRect t="-5634" r="-32857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ambar 4">
            <a:extLst>
              <a:ext uri="{FF2B5EF4-FFF2-40B4-BE49-F238E27FC236}">
                <a16:creationId xmlns:a16="http://schemas.microsoft.com/office/drawing/2014/main" id="{DCA92A83-76A8-56F5-7D31-68D367153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2658" y="219932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02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CA09817A-8EBB-8A0D-01C1-08EC643FD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61" y="2015054"/>
            <a:ext cx="5249008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96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8D8F37D-BD40-0F92-F1C9-9C442984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7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56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3311C8F0-D0CE-7E67-A681-5BD849FBA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7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71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835A5F1-460E-79E7-D820-13850C38E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31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92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CDB97208-5DEE-AE66-E626-B01CCEF8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31" y="18164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71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C82F0218-5172-6A7D-1D70-46112500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70" y="18173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07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078BB334-99AA-C413-CBD1-91A497BFC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91" y="181419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6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B130A5B6-9064-5D06-5DE6-369855BB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434" y="1835066"/>
            <a:ext cx="5287113" cy="4029637"/>
          </a:xfrm>
          <a:prstGeom prst="rect">
            <a:avLst/>
          </a:prstGeom>
        </p:spPr>
      </p:pic>
      <p:grpSp>
        <p:nvGrpSpPr>
          <p:cNvPr id="11" name="Grup 10">
            <a:extLst>
              <a:ext uri="{FF2B5EF4-FFF2-40B4-BE49-F238E27FC236}">
                <a16:creationId xmlns:a16="http://schemas.microsoft.com/office/drawing/2014/main" id="{7FB8AABF-23CC-8FC4-644D-FB1A619DE9B1}"/>
              </a:ext>
            </a:extLst>
          </p:cNvPr>
          <p:cNvGrpSpPr/>
          <p:nvPr/>
        </p:nvGrpSpPr>
        <p:grpSpPr>
          <a:xfrm>
            <a:off x="896086" y="4217669"/>
            <a:ext cx="2214143" cy="2401740"/>
            <a:chOff x="6317507" y="360286"/>
            <a:chExt cx="2214143" cy="2401740"/>
          </a:xfrm>
        </p:grpSpPr>
        <p:grpSp>
          <p:nvGrpSpPr>
            <p:cNvPr id="12" name="Grup 11">
              <a:extLst>
                <a:ext uri="{FF2B5EF4-FFF2-40B4-BE49-F238E27FC236}">
                  <a16:creationId xmlns:a16="http://schemas.microsoft.com/office/drawing/2014/main" id="{EA785964-63BC-6153-F431-2E095453CA20}"/>
                </a:ext>
              </a:extLst>
            </p:cNvPr>
            <p:cNvGrpSpPr/>
            <p:nvPr/>
          </p:nvGrpSpPr>
          <p:grpSpPr>
            <a:xfrm>
              <a:off x="6317507" y="360286"/>
              <a:ext cx="2214143" cy="2401740"/>
              <a:chOff x="3520033" y="2717127"/>
              <a:chExt cx="2214143" cy="2401740"/>
            </a:xfrm>
          </p:grpSpPr>
          <p:cxnSp>
            <p:nvCxnSpPr>
              <p:cNvPr id="18" name="Konektor Panah Lurus 17">
                <a:extLst>
                  <a:ext uri="{FF2B5EF4-FFF2-40B4-BE49-F238E27FC236}">
                    <a16:creationId xmlns:a16="http://schemas.microsoft.com/office/drawing/2014/main" id="{E2B0CEB1-955F-D120-9DAD-CF05E40688E4}"/>
                  </a:ext>
                </a:extLst>
              </p:cNvPr>
              <p:cNvCxnSpPr/>
              <p:nvPr/>
            </p:nvCxnSpPr>
            <p:spPr>
              <a:xfrm>
                <a:off x="4348718" y="4154864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Konektor Panah Lurus 18">
                <a:extLst>
                  <a:ext uri="{FF2B5EF4-FFF2-40B4-BE49-F238E27FC236}">
                    <a16:creationId xmlns:a16="http://schemas.microsoft.com/office/drawing/2014/main" id="{59A45FA9-7FBE-E81E-7979-0928D647AA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8718" y="3147295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47F33BA8-A405-904A-4AE4-8772F1A34B42}"/>
                      </a:ext>
                    </a:extLst>
                  </p:cNvPr>
                  <p:cNvSpPr txBox="1"/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47F33BA8-A405-904A-4AE4-8772F1A34B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Konektor Panah Lurus 20">
                <a:extLst>
                  <a:ext uri="{FF2B5EF4-FFF2-40B4-BE49-F238E27FC236}">
                    <a16:creationId xmlns:a16="http://schemas.microsoft.com/office/drawing/2014/main" id="{D50F88FC-9196-3C36-25A1-EF348B579CF7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3779219" y="4131345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Kotak Teks 21">
                    <a:extLst>
                      <a:ext uri="{FF2B5EF4-FFF2-40B4-BE49-F238E27FC236}">
                        <a16:creationId xmlns:a16="http://schemas.microsoft.com/office/drawing/2014/main" id="{5B9969CB-8730-6429-27BA-44F9F49D8258}"/>
                      </a:ext>
                    </a:extLst>
                  </p:cNvPr>
                  <p:cNvSpPr txBox="1"/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2" name="Kotak Teks 21">
                    <a:extLst>
                      <a:ext uri="{FF2B5EF4-FFF2-40B4-BE49-F238E27FC236}">
                        <a16:creationId xmlns:a16="http://schemas.microsoft.com/office/drawing/2014/main" id="{5B9969CB-8730-6429-27BA-44F9F49D82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Kotak Teks 22">
                    <a:extLst>
                      <a:ext uri="{FF2B5EF4-FFF2-40B4-BE49-F238E27FC236}">
                        <a16:creationId xmlns:a16="http://schemas.microsoft.com/office/drawing/2014/main" id="{E713D5A2-F795-3CE3-A39D-094E7B6C966A}"/>
                      </a:ext>
                    </a:extLst>
                  </p:cNvPr>
                  <p:cNvSpPr txBox="1"/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3" name="Kotak Teks 22">
                    <a:extLst>
                      <a:ext uri="{FF2B5EF4-FFF2-40B4-BE49-F238E27FC236}">
                        <a16:creationId xmlns:a16="http://schemas.microsoft.com/office/drawing/2014/main" id="{E713D5A2-F795-3CE3-A39D-094E7B6C96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up 12">
              <a:extLst>
                <a:ext uri="{FF2B5EF4-FFF2-40B4-BE49-F238E27FC236}">
                  <a16:creationId xmlns:a16="http://schemas.microsoft.com/office/drawing/2014/main" id="{5B6C8209-CD37-CB4D-0488-F45C231058D5}"/>
                </a:ext>
              </a:extLst>
            </p:cNvPr>
            <p:cNvGrpSpPr/>
            <p:nvPr/>
          </p:nvGrpSpPr>
          <p:grpSpPr>
            <a:xfrm rot="-900000">
              <a:off x="7285827" y="513493"/>
              <a:ext cx="1025935" cy="1249980"/>
              <a:chOff x="7392249" y="648726"/>
              <a:chExt cx="1025935" cy="1249980"/>
            </a:xfrm>
          </p:grpSpPr>
          <p:cxnSp>
            <p:nvCxnSpPr>
              <p:cNvPr id="14" name="Konektor Panah Lurus 13">
                <a:extLst>
                  <a:ext uri="{FF2B5EF4-FFF2-40B4-BE49-F238E27FC236}">
                    <a16:creationId xmlns:a16="http://schemas.microsoft.com/office/drawing/2014/main" id="{C7A11582-10A2-7A31-74DF-7AE87342E6ED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>
                <a:off x="7675441" y="1488012"/>
                <a:ext cx="569985" cy="1296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01762AD4-E9B2-BB3F-2683-09B47B77A9E8}"/>
                      </a:ext>
                    </a:extLst>
                  </p:cNvPr>
                  <p:cNvSpPr txBox="1"/>
                  <p:nvPr/>
                </p:nvSpPr>
                <p:spPr>
                  <a:xfrm rot="-900000">
                    <a:off x="8162950" y="1529374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01762AD4-E9B2-BB3F-2683-09B47B77A9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-900000">
                    <a:off x="8162950" y="1529374"/>
                    <a:ext cx="25523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4706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Kotak Teks 15">
                    <a:extLst>
                      <a:ext uri="{FF2B5EF4-FFF2-40B4-BE49-F238E27FC236}">
                        <a16:creationId xmlns:a16="http://schemas.microsoft.com/office/drawing/2014/main" id="{359B7816-90F3-232A-3CC0-8F3DFFA93CA3}"/>
                      </a:ext>
                    </a:extLst>
                  </p:cNvPr>
                  <p:cNvSpPr txBox="1"/>
                  <p:nvPr/>
                </p:nvSpPr>
                <p:spPr>
                  <a:xfrm rot="-900000">
                    <a:off x="7392249" y="648726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Kotak Teks 15">
                    <a:extLst>
                      <a:ext uri="{FF2B5EF4-FFF2-40B4-BE49-F238E27FC236}">
                        <a16:creationId xmlns:a16="http://schemas.microsoft.com/office/drawing/2014/main" id="{359B7816-90F3-232A-3CC0-8F3DFFA93C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-900000">
                    <a:off x="7392249" y="648726"/>
                    <a:ext cx="25523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Konektor Panah Lurus 16">
                <a:extLst>
                  <a:ext uri="{FF2B5EF4-FFF2-40B4-BE49-F238E27FC236}">
                    <a16:creationId xmlns:a16="http://schemas.microsoft.com/office/drawing/2014/main" id="{0155538E-FFF4-0DBF-A53A-4AE68E8611C3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 flipV="1">
                <a:off x="7600239" y="965066"/>
                <a:ext cx="7233" cy="622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776655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688 (finer), x=200 nm,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(200,0,0),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4754ABF-261F-81DE-95EA-70B4C2E0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04" y="3061216"/>
            <a:ext cx="5817757" cy="2436614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F8802452-85E7-A6DD-3564-48617AFA6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80" y="182959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49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9EB40797-54FF-A1DB-EF9E-B207BDED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194" y="3440431"/>
            <a:ext cx="4267200" cy="3200400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F39017B4-B56B-DF2E-7694-17DC96746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08" y="3440430"/>
            <a:ext cx="4267200" cy="3200400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F86F1BF0-CF46-7146-42AC-536CBE6F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80" y="171450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87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0C165AD2-6EA2-C592-755E-159361953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538" y="1996001"/>
            <a:ext cx="5153744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59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B7164868-B687-ADB1-9E4B-4E5CD1DC8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487" y="197738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66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110C073C-9921-7629-BECB-C49F9788A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196595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893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00D1D1E6-08FB-27AD-1F29-6F175614D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70" y="195452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47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FA8DB57D-1109-1436-810D-A0112608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794" y="19399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13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4F6924D4-D172-EC34-7EF1-10DE9E71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794" y="194214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06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835"/>
            <a:ext cx="10515600" cy="1325563"/>
          </a:xfrm>
        </p:spPr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445C291-473A-74E6-C7B2-DF511FDC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794" y="193166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32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835"/>
            <a:ext cx="10515600" cy="1325563"/>
          </a:xfrm>
        </p:spPr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F482CCB-37C0-7BE2-0A35-CD481720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7368"/>
            <a:ext cx="5751434" cy="281479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BDFE2D2E-F256-8658-C96A-654A258B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554" y="192849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22EC0AD7-0D79-7534-FF5B-20EC2DB12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325218" cy="4010585"/>
          </a:xfrm>
          <a:prstGeom prst="rect">
            <a:avLst/>
          </a:prstGeom>
        </p:spPr>
      </p:pic>
      <p:grpSp>
        <p:nvGrpSpPr>
          <p:cNvPr id="11" name="Grup 10">
            <a:extLst>
              <a:ext uri="{FF2B5EF4-FFF2-40B4-BE49-F238E27FC236}">
                <a16:creationId xmlns:a16="http://schemas.microsoft.com/office/drawing/2014/main" id="{50B58689-03DF-EBF4-162A-4B6E5E0A550E}"/>
              </a:ext>
            </a:extLst>
          </p:cNvPr>
          <p:cNvGrpSpPr/>
          <p:nvPr/>
        </p:nvGrpSpPr>
        <p:grpSpPr>
          <a:xfrm>
            <a:off x="896086" y="4269512"/>
            <a:ext cx="2214143" cy="2401740"/>
            <a:chOff x="9246775" y="435566"/>
            <a:chExt cx="2214143" cy="2401740"/>
          </a:xfrm>
        </p:grpSpPr>
        <p:grpSp>
          <p:nvGrpSpPr>
            <p:cNvPr id="12" name="Grup 11">
              <a:extLst>
                <a:ext uri="{FF2B5EF4-FFF2-40B4-BE49-F238E27FC236}">
                  <a16:creationId xmlns:a16="http://schemas.microsoft.com/office/drawing/2014/main" id="{24A2E60B-C472-78A1-3D29-0907FEA6389E}"/>
                </a:ext>
              </a:extLst>
            </p:cNvPr>
            <p:cNvGrpSpPr/>
            <p:nvPr/>
          </p:nvGrpSpPr>
          <p:grpSpPr>
            <a:xfrm>
              <a:off x="9246775" y="435566"/>
              <a:ext cx="2214143" cy="2401740"/>
              <a:chOff x="3520033" y="2717127"/>
              <a:chExt cx="2214143" cy="2401740"/>
            </a:xfrm>
          </p:grpSpPr>
          <p:cxnSp>
            <p:nvCxnSpPr>
              <p:cNvPr id="18" name="Konektor Panah Lurus 17">
                <a:extLst>
                  <a:ext uri="{FF2B5EF4-FFF2-40B4-BE49-F238E27FC236}">
                    <a16:creationId xmlns:a16="http://schemas.microsoft.com/office/drawing/2014/main" id="{97DED72A-ACF7-F22B-8C70-E6D02C2F305F}"/>
                  </a:ext>
                </a:extLst>
              </p:cNvPr>
              <p:cNvCxnSpPr/>
              <p:nvPr/>
            </p:nvCxnSpPr>
            <p:spPr>
              <a:xfrm>
                <a:off x="4348718" y="4154864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Konektor Panah Lurus 18">
                <a:extLst>
                  <a:ext uri="{FF2B5EF4-FFF2-40B4-BE49-F238E27FC236}">
                    <a16:creationId xmlns:a16="http://schemas.microsoft.com/office/drawing/2014/main" id="{A7E02C68-C6A3-FE87-98CC-B52FEBDEB5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8718" y="3147295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B32914EE-3D65-621D-3035-BCB523805E0D}"/>
                      </a:ext>
                    </a:extLst>
                  </p:cNvPr>
                  <p:cNvSpPr txBox="1"/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B32914EE-3D65-621D-3035-BCB523805E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Konektor Panah Lurus 20">
                <a:extLst>
                  <a:ext uri="{FF2B5EF4-FFF2-40B4-BE49-F238E27FC236}">
                    <a16:creationId xmlns:a16="http://schemas.microsoft.com/office/drawing/2014/main" id="{611A9826-0DB0-9FD1-EFEA-DC8E2A65F2DF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3779219" y="4131345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Kotak Teks 21">
                    <a:extLst>
                      <a:ext uri="{FF2B5EF4-FFF2-40B4-BE49-F238E27FC236}">
                        <a16:creationId xmlns:a16="http://schemas.microsoft.com/office/drawing/2014/main" id="{0A2A2948-220D-FDB0-6614-5FCB208CF20F}"/>
                      </a:ext>
                    </a:extLst>
                  </p:cNvPr>
                  <p:cNvSpPr txBox="1"/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2" name="Kotak Teks 21">
                    <a:extLst>
                      <a:ext uri="{FF2B5EF4-FFF2-40B4-BE49-F238E27FC236}">
                        <a16:creationId xmlns:a16="http://schemas.microsoft.com/office/drawing/2014/main" id="{0A2A2948-220D-FDB0-6614-5FCB208CF2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Kotak Teks 22">
                    <a:extLst>
                      <a:ext uri="{FF2B5EF4-FFF2-40B4-BE49-F238E27FC236}">
                        <a16:creationId xmlns:a16="http://schemas.microsoft.com/office/drawing/2014/main" id="{5AAC55F6-5E17-4432-9F9F-52E7AE3F2775}"/>
                      </a:ext>
                    </a:extLst>
                  </p:cNvPr>
                  <p:cNvSpPr txBox="1"/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3" name="Kotak Teks 22">
                    <a:extLst>
                      <a:ext uri="{FF2B5EF4-FFF2-40B4-BE49-F238E27FC236}">
                        <a16:creationId xmlns:a16="http://schemas.microsoft.com/office/drawing/2014/main" id="{5AAC55F6-5E17-4432-9F9F-52E7AE3F27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up 12">
              <a:extLst>
                <a:ext uri="{FF2B5EF4-FFF2-40B4-BE49-F238E27FC236}">
                  <a16:creationId xmlns:a16="http://schemas.microsoft.com/office/drawing/2014/main" id="{45F3FB61-4040-CB37-8984-68D07334AA7F}"/>
                </a:ext>
              </a:extLst>
            </p:cNvPr>
            <p:cNvGrpSpPr/>
            <p:nvPr/>
          </p:nvGrpSpPr>
          <p:grpSpPr>
            <a:xfrm rot="-1800000">
              <a:off x="10300127" y="709149"/>
              <a:ext cx="1025935" cy="1249980"/>
              <a:chOff x="7392249" y="648726"/>
              <a:chExt cx="1025935" cy="1249980"/>
            </a:xfrm>
          </p:grpSpPr>
          <p:cxnSp>
            <p:nvCxnSpPr>
              <p:cNvPr id="14" name="Konektor Panah Lurus 13">
                <a:extLst>
                  <a:ext uri="{FF2B5EF4-FFF2-40B4-BE49-F238E27FC236}">
                    <a16:creationId xmlns:a16="http://schemas.microsoft.com/office/drawing/2014/main" id="{E1004768-4CF3-B27F-F21E-071541FB6879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>
                <a:off x="7675441" y="1488012"/>
                <a:ext cx="569985" cy="1296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DD6A58DA-3312-7E1A-CD66-6E5E758A0B7D}"/>
                      </a:ext>
                    </a:extLst>
                  </p:cNvPr>
                  <p:cNvSpPr txBox="1"/>
                  <p:nvPr/>
                </p:nvSpPr>
                <p:spPr>
                  <a:xfrm rot="-900000">
                    <a:off x="8162950" y="1529374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DD6A58DA-3312-7E1A-CD66-6E5E758A0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-900000">
                    <a:off x="8162950" y="1529374"/>
                    <a:ext cx="25523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4110" r="-10811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Kotak Teks 15">
                    <a:extLst>
                      <a:ext uri="{FF2B5EF4-FFF2-40B4-BE49-F238E27FC236}">
                        <a16:creationId xmlns:a16="http://schemas.microsoft.com/office/drawing/2014/main" id="{9DF8B7D8-071A-8194-3E0E-3DE13A6D972C}"/>
                      </a:ext>
                    </a:extLst>
                  </p:cNvPr>
                  <p:cNvSpPr txBox="1"/>
                  <p:nvPr/>
                </p:nvSpPr>
                <p:spPr>
                  <a:xfrm rot="-900000">
                    <a:off x="7392249" y="648726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Kotak Teks 15">
                    <a:extLst>
                      <a:ext uri="{FF2B5EF4-FFF2-40B4-BE49-F238E27FC236}">
                        <a16:creationId xmlns:a16="http://schemas.microsoft.com/office/drawing/2014/main" id="{9DF8B7D8-071A-8194-3E0E-3DE13A6D97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-900000">
                    <a:off x="7392249" y="648726"/>
                    <a:ext cx="25523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703" r="-8108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Konektor Panah Lurus 16">
                <a:extLst>
                  <a:ext uri="{FF2B5EF4-FFF2-40B4-BE49-F238E27FC236}">
                    <a16:creationId xmlns:a16="http://schemas.microsoft.com/office/drawing/2014/main" id="{30F4E5B8-4E02-30A5-3F67-7224139DBAE8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 flipV="1">
                <a:off x="7600239" y="965066"/>
                <a:ext cx="7233" cy="622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06201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428925E-360F-BE55-BF68-220AADDE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499" y="2005528"/>
            <a:ext cx="5210902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25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 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5FC9418E-0564-B452-7C0E-3EEC96FF3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18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 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BF8B0B5-B988-ED49-3A64-8A472F93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930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67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 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05639FD0-21F9-2658-6556-F6AD52A1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48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 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040A5E95-A173-9536-B5B3-4863F9A1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199707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439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 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3A49F61-FC04-2BD3-2471-F10C1654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669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sudut</a:t>
            </a:r>
            <a:r>
              <a:rPr lang="en-US" dirty="0"/>
              <a:t> 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F0A5E8D-72D2-8EE2-C605-96BAB58D3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39" y="199707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65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940 (extra fine), x=300,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05BFB1D-EE3A-9A6E-DA38-756D170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0082"/>
            <a:ext cx="5302789" cy="2546328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E559EFB-53CC-C414-57A4-F004BA15E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66" y="20212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45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D517A6B1-7515-1D91-1670-C969248F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206" y="1428750"/>
            <a:ext cx="5334000" cy="4000500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D3A9851A-7FAA-4A92-66B2-6C835908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84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96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13EEE954-C6CC-D4FD-5F72-F55CA6E9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92" y="1825625"/>
            <a:ext cx="5229955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9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EC73BED1-9BFC-6255-43A2-DB5205583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"/>
          <a:stretch/>
        </p:blipFill>
        <p:spPr>
          <a:xfrm>
            <a:off x="6252210" y="1825625"/>
            <a:ext cx="5249980" cy="4010585"/>
          </a:xfrm>
          <a:prstGeom prst="rect">
            <a:avLst/>
          </a:prstGeom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F61FBF80-3FFF-F97A-25E8-609826D0DF67}"/>
              </a:ext>
            </a:extLst>
          </p:cNvPr>
          <p:cNvGrpSpPr/>
          <p:nvPr/>
        </p:nvGrpSpPr>
        <p:grpSpPr>
          <a:xfrm>
            <a:off x="838200" y="4269512"/>
            <a:ext cx="2214143" cy="2401740"/>
            <a:chOff x="3582214" y="3112350"/>
            <a:chExt cx="2214143" cy="2401740"/>
          </a:xfrm>
        </p:grpSpPr>
        <p:grpSp>
          <p:nvGrpSpPr>
            <p:cNvPr id="7" name="Grup 6">
              <a:extLst>
                <a:ext uri="{FF2B5EF4-FFF2-40B4-BE49-F238E27FC236}">
                  <a16:creationId xmlns:a16="http://schemas.microsoft.com/office/drawing/2014/main" id="{98E3CA79-91C9-9854-15AB-56540936FE4D}"/>
                </a:ext>
              </a:extLst>
            </p:cNvPr>
            <p:cNvGrpSpPr/>
            <p:nvPr/>
          </p:nvGrpSpPr>
          <p:grpSpPr>
            <a:xfrm>
              <a:off x="3582214" y="3112350"/>
              <a:ext cx="2214143" cy="2401740"/>
              <a:chOff x="3520033" y="2717127"/>
              <a:chExt cx="2214143" cy="2401740"/>
            </a:xfrm>
          </p:grpSpPr>
          <p:cxnSp>
            <p:nvCxnSpPr>
              <p:cNvPr id="13" name="Konektor Panah Lurus 12">
                <a:extLst>
                  <a:ext uri="{FF2B5EF4-FFF2-40B4-BE49-F238E27FC236}">
                    <a16:creationId xmlns:a16="http://schemas.microsoft.com/office/drawing/2014/main" id="{8ECEB2F1-8454-E0BF-E574-F8CED579B8D1}"/>
                  </a:ext>
                </a:extLst>
              </p:cNvPr>
              <p:cNvCxnSpPr/>
              <p:nvPr/>
            </p:nvCxnSpPr>
            <p:spPr>
              <a:xfrm>
                <a:off x="4348718" y="4154864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Konektor Panah Lurus 13">
                <a:extLst>
                  <a:ext uri="{FF2B5EF4-FFF2-40B4-BE49-F238E27FC236}">
                    <a16:creationId xmlns:a16="http://schemas.microsoft.com/office/drawing/2014/main" id="{0EAF30A7-A074-D977-249D-B667DB88E1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8718" y="3147295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D97CA62F-97AF-24A9-B1B7-59F824766B21}"/>
                      </a:ext>
                    </a:extLst>
                  </p:cNvPr>
                  <p:cNvSpPr txBox="1"/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D97CA62F-97AF-24A9-B1B7-59F824766B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Konektor Panah Lurus 15">
                <a:extLst>
                  <a:ext uri="{FF2B5EF4-FFF2-40B4-BE49-F238E27FC236}">
                    <a16:creationId xmlns:a16="http://schemas.microsoft.com/office/drawing/2014/main" id="{BAD06A2C-1F88-30B3-9D4A-793FA96A4964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3779219" y="4131345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8E101F4C-1A6E-E3C2-AFBF-3AE4B1396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8E101F4C-1A6E-E3C2-AFBF-3AE4B13968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BD2BF126-B0F0-EF5E-F5E8-5F6C42308A40}"/>
                      </a:ext>
                    </a:extLst>
                  </p:cNvPr>
                  <p:cNvSpPr txBox="1"/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BD2BF126-B0F0-EF5E-F5E8-5F6C42308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up 7">
              <a:extLst>
                <a:ext uri="{FF2B5EF4-FFF2-40B4-BE49-F238E27FC236}">
                  <a16:creationId xmlns:a16="http://schemas.microsoft.com/office/drawing/2014/main" id="{D6317485-001D-CCFC-E7BA-DEAD2AE1319F}"/>
                </a:ext>
              </a:extLst>
            </p:cNvPr>
            <p:cNvGrpSpPr/>
            <p:nvPr/>
          </p:nvGrpSpPr>
          <p:grpSpPr>
            <a:xfrm rot="-2700000">
              <a:off x="4647654" y="3331169"/>
              <a:ext cx="1025935" cy="1249980"/>
              <a:chOff x="7392249" y="648726"/>
              <a:chExt cx="1025935" cy="1249980"/>
            </a:xfrm>
          </p:grpSpPr>
          <p:cxnSp>
            <p:nvCxnSpPr>
              <p:cNvPr id="9" name="Konektor Panah Lurus 8">
                <a:extLst>
                  <a:ext uri="{FF2B5EF4-FFF2-40B4-BE49-F238E27FC236}">
                    <a16:creationId xmlns:a16="http://schemas.microsoft.com/office/drawing/2014/main" id="{4B93B0DD-6290-83E1-6A42-004AF1A9F658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>
                <a:off x="7675441" y="1488012"/>
                <a:ext cx="569985" cy="1296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Kotak Teks 9">
                    <a:extLst>
                      <a:ext uri="{FF2B5EF4-FFF2-40B4-BE49-F238E27FC236}">
                        <a16:creationId xmlns:a16="http://schemas.microsoft.com/office/drawing/2014/main" id="{DBC97CD3-FE98-E958-0A16-DC2B3B13EB46}"/>
                      </a:ext>
                    </a:extLst>
                  </p:cNvPr>
                  <p:cNvSpPr txBox="1"/>
                  <p:nvPr/>
                </p:nvSpPr>
                <p:spPr>
                  <a:xfrm rot="-900000">
                    <a:off x="8162950" y="1529374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0" name="Kotak Teks 9">
                    <a:extLst>
                      <a:ext uri="{FF2B5EF4-FFF2-40B4-BE49-F238E27FC236}">
                        <a16:creationId xmlns:a16="http://schemas.microsoft.com/office/drawing/2014/main" id="{DBC97CD3-FE98-E958-0A16-DC2B3B13E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-900000">
                    <a:off x="8162950" y="1529374"/>
                    <a:ext cx="25523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0294" r="-67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Kotak Teks 10">
                    <a:extLst>
                      <a:ext uri="{FF2B5EF4-FFF2-40B4-BE49-F238E27FC236}">
                        <a16:creationId xmlns:a16="http://schemas.microsoft.com/office/drawing/2014/main" id="{4243AAF0-1322-61EC-1CF1-76FDC5578053}"/>
                      </a:ext>
                    </a:extLst>
                  </p:cNvPr>
                  <p:cNvSpPr txBox="1"/>
                  <p:nvPr/>
                </p:nvSpPr>
                <p:spPr>
                  <a:xfrm rot="-900000">
                    <a:off x="7392249" y="648726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Kotak Teks 10">
                    <a:extLst>
                      <a:ext uri="{FF2B5EF4-FFF2-40B4-BE49-F238E27FC236}">
                        <a16:creationId xmlns:a16="http://schemas.microsoft.com/office/drawing/2014/main" id="{4243AAF0-1322-61EC-1CF1-76FDC55780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-900000">
                    <a:off x="7392249" y="648726"/>
                    <a:ext cx="25523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7463" r="-533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Konektor Panah Lurus 11">
                <a:extLst>
                  <a:ext uri="{FF2B5EF4-FFF2-40B4-BE49-F238E27FC236}">
                    <a16:creationId xmlns:a16="http://schemas.microsoft.com/office/drawing/2014/main" id="{4513DB18-2B73-24C4-AE8A-51C9F63C703A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 flipV="1">
                <a:off x="7600239" y="965066"/>
                <a:ext cx="7233" cy="622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973373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CD8C3B16-D99A-3164-CAB1-852B409B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8645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04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DACAF4D-6288-7B19-6A81-8CE97DE41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10" y="186309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34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622A6BA2-9838-3427-9D23-AAE57370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10" y="187531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484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7EB8EE7C-574D-F8D4-50D3-345DE0E5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002" y="188277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1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2772B2B-10B2-F5CF-C36B-2F80B069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002" y="187928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50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3CADB1A-2859-C8D4-2D62-7FF38CB3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02133"/>
            <a:ext cx="5156521" cy="250999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A5785196-C703-D752-2B9A-B684E37C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60" y="187356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260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928 (extra fine), x=400,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F65229C3-B8E0-10C1-D006-9915DDFC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1882775"/>
            <a:ext cx="5334000" cy="4000500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0A5AEA1D-9143-57CB-5890-0ABFAB14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3085147"/>
            <a:ext cx="5447372" cy="21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343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A7D4BAD9-F60D-FCF0-FA9A-5AE07E2A152B}"/>
              </a:ext>
            </a:extLst>
          </p:cNvPr>
          <p:cNvSpPr txBox="1"/>
          <p:nvPr/>
        </p:nvSpPr>
        <p:spPr>
          <a:xfrm>
            <a:off x="4312921" y="673519"/>
            <a:ext cx="13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X=100</a:t>
            </a:r>
            <a:endParaRPr lang="id-ID" dirty="0"/>
          </a:p>
        </p:txBody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2208FCF1-5B1B-38E5-E6A6-773319903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779" y="200025"/>
            <a:ext cx="4267200" cy="3200400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5E7A03E2-BA7D-6390-B114-4986704BE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27" b="17539"/>
          <a:stretch/>
        </p:blipFill>
        <p:spPr>
          <a:xfrm>
            <a:off x="6400800" y="1833777"/>
            <a:ext cx="1131986" cy="726203"/>
          </a:xfrm>
          <a:prstGeom prst="rect">
            <a:avLst/>
          </a:prstGeom>
        </p:spPr>
      </p:pic>
      <p:pic>
        <p:nvPicPr>
          <p:cNvPr id="24" name="Gambar 23">
            <a:extLst>
              <a:ext uri="{FF2B5EF4-FFF2-40B4-BE49-F238E27FC236}">
                <a16:creationId xmlns:a16="http://schemas.microsoft.com/office/drawing/2014/main" id="{C36B26D0-848C-E4DD-D7F4-26C9D4CED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719" y="182880"/>
            <a:ext cx="4267200" cy="3200400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C3E3C4AA-C6D6-230F-9B49-12BB4E635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784" y="1965959"/>
            <a:ext cx="683768" cy="503549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446BB0CD-5372-B834-2849-FBCF15703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0482" y="205740"/>
            <a:ext cx="4267200" cy="3200400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94A29723-267F-5962-0C2E-A3B4384904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98" t="13941" r="6863" b="29971"/>
          <a:stretch/>
        </p:blipFill>
        <p:spPr>
          <a:xfrm>
            <a:off x="9946161" y="1833777"/>
            <a:ext cx="1497328" cy="685800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F0DC3F86-A4C5-B17A-1007-336B0007C704}"/>
              </a:ext>
            </a:extLst>
          </p:cNvPr>
          <p:cNvSpPr txBox="1"/>
          <p:nvPr/>
        </p:nvSpPr>
        <p:spPr>
          <a:xfrm>
            <a:off x="8212456" y="725804"/>
            <a:ext cx="13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X=200</a:t>
            </a:r>
            <a:endParaRPr lang="id-ID" dirty="0"/>
          </a:p>
        </p:txBody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BAAA9E42-9F38-995E-3B24-51DC67057191}"/>
              </a:ext>
            </a:extLst>
          </p:cNvPr>
          <p:cNvSpPr txBox="1"/>
          <p:nvPr/>
        </p:nvSpPr>
        <p:spPr>
          <a:xfrm>
            <a:off x="4312921" y="725804"/>
            <a:ext cx="13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X=100</a:t>
            </a:r>
            <a:endParaRPr lang="id-ID" dirty="0"/>
          </a:p>
        </p:txBody>
      </p:sp>
      <p:pic>
        <p:nvPicPr>
          <p:cNvPr id="32" name="Gambar 31">
            <a:extLst>
              <a:ext uri="{FF2B5EF4-FFF2-40B4-BE49-F238E27FC236}">
                <a16:creationId xmlns:a16="http://schemas.microsoft.com/office/drawing/2014/main" id="{AE7CAC95-1ADC-B197-101F-00CBC2773D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1804" y="3486150"/>
            <a:ext cx="4267200" cy="3200400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2D8712ED-36D5-CCB9-9BD7-B88D39E148C8}"/>
              </a:ext>
            </a:extLst>
          </p:cNvPr>
          <p:cNvSpPr txBox="1"/>
          <p:nvPr/>
        </p:nvSpPr>
        <p:spPr>
          <a:xfrm>
            <a:off x="4313336" y="3997432"/>
            <a:ext cx="13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X=300</a:t>
            </a:r>
            <a:endParaRPr lang="id-ID" dirty="0"/>
          </a:p>
        </p:txBody>
      </p:sp>
      <p:pic>
        <p:nvPicPr>
          <p:cNvPr id="20" name="Gambar 19">
            <a:extLst>
              <a:ext uri="{FF2B5EF4-FFF2-40B4-BE49-F238E27FC236}">
                <a16:creationId xmlns:a16="http://schemas.microsoft.com/office/drawing/2014/main" id="{EB4C2E5A-7994-E8B3-392A-C7919435988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018" t="15944" r="6529" b="27650"/>
          <a:stretch/>
        </p:blipFill>
        <p:spPr>
          <a:xfrm>
            <a:off x="5776469" y="5213788"/>
            <a:ext cx="1771557" cy="648149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861ACFAE-1596-A1EC-54B2-6D0CDA2126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0482" y="3499288"/>
            <a:ext cx="4267200" cy="3200400"/>
          </a:xfrm>
          <a:prstGeom prst="rect">
            <a:avLst/>
          </a:prstGeom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319AD6B3-1C24-DDCD-91A0-81641E0658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214" t="20786" b="25956"/>
          <a:stretch/>
        </p:blipFill>
        <p:spPr>
          <a:xfrm>
            <a:off x="9572626" y="5265433"/>
            <a:ext cx="1881907" cy="596504"/>
          </a:xfrm>
          <a:prstGeom prst="rect">
            <a:avLst/>
          </a:prstGeom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2D53DBC2-CB55-18C9-B02D-AD9952E673B7}"/>
              </a:ext>
            </a:extLst>
          </p:cNvPr>
          <p:cNvSpPr txBox="1"/>
          <p:nvPr/>
        </p:nvSpPr>
        <p:spPr>
          <a:xfrm>
            <a:off x="8192014" y="4058350"/>
            <a:ext cx="13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X=400</a:t>
            </a:r>
            <a:endParaRPr lang="id-ID" dirty="0"/>
          </a:p>
        </p:txBody>
      </p:sp>
      <p:pic>
        <p:nvPicPr>
          <p:cNvPr id="36" name="Gambar 35" descr="Sebuah gambar berisi cuplikan layar, lingkaran, hitam, cahaya&#10;&#10;Deskripsi dibuat secara otomatis">
            <a:extLst>
              <a:ext uri="{FF2B5EF4-FFF2-40B4-BE49-F238E27FC236}">
                <a16:creationId xmlns:a16="http://schemas.microsoft.com/office/drawing/2014/main" id="{B466C5EB-F31C-ACCC-C7FD-3FE585C337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8635">
            <a:off x="1521827" y="4836649"/>
            <a:ext cx="1250768" cy="938728"/>
          </a:xfrm>
          <a:prstGeom prst="rect">
            <a:avLst/>
          </a:prstGeom>
        </p:spPr>
      </p:pic>
      <p:grpSp>
        <p:nvGrpSpPr>
          <p:cNvPr id="37" name="Grup 36">
            <a:extLst>
              <a:ext uri="{FF2B5EF4-FFF2-40B4-BE49-F238E27FC236}">
                <a16:creationId xmlns:a16="http://schemas.microsoft.com/office/drawing/2014/main" id="{61D7B1E1-0C64-BA32-1E9D-83AFA8D8A3BC}"/>
              </a:ext>
            </a:extLst>
          </p:cNvPr>
          <p:cNvGrpSpPr/>
          <p:nvPr/>
        </p:nvGrpSpPr>
        <p:grpSpPr>
          <a:xfrm>
            <a:off x="0" y="3400425"/>
            <a:ext cx="4021111" cy="3303270"/>
            <a:chOff x="506211" y="251553"/>
            <a:chExt cx="2230246" cy="2327083"/>
          </a:xfrm>
        </p:grpSpPr>
        <p:cxnSp>
          <p:nvCxnSpPr>
            <p:cNvPr id="38" name="Konektor Panah Lurus 37">
              <a:extLst>
                <a:ext uri="{FF2B5EF4-FFF2-40B4-BE49-F238E27FC236}">
                  <a16:creationId xmlns:a16="http://schemas.microsoft.com/office/drawing/2014/main" id="{E3D2904E-FFBF-9ECA-EB56-3A6B4D629B57}"/>
                </a:ext>
              </a:extLst>
            </p:cNvPr>
            <p:cNvCxnSpPr/>
            <p:nvPr/>
          </p:nvCxnSpPr>
          <p:spPr>
            <a:xfrm>
              <a:off x="1350999" y="1646813"/>
              <a:ext cx="1044000" cy="2551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Konektor Panah Lurus 38">
              <a:extLst>
                <a:ext uri="{FF2B5EF4-FFF2-40B4-BE49-F238E27FC236}">
                  <a16:creationId xmlns:a16="http://schemas.microsoft.com/office/drawing/2014/main" id="{67E89A59-24C1-DC5E-5B55-9BD6F33ABFAA}"/>
                </a:ext>
              </a:extLst>
            </p:cNvPr>
            <p:cNvCxnSpPr>
              <a:cxnSpLocks/>
            </p:cNvCxnSpPr>
            <p:nvPr/>
          </p:nvCxnSpPr>
          <p:spPr>
            <a:xfrm rot="180000" flipH="1">
              <a:off x="781638" y="1624122"/>
              <a:ext cx="552893" cy="6437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Konektor Panah Lurus 39">
              <a:extLst>
                <a:ext uri="{FF2B5EF4-FFF2-40B4-BE49-F238E27FC236}">
                  <a16:creationId xmlns:a16="http://schemas.microsoft.com/office/drawing/2014/main" id="{3D7CA88F-BBCD-AE3C-33A0-3CBA7F9DB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0999" y="639244"/>
              <a:ext cx="0" cy="99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Kotak Teks 40">
                  <a:extLst>
                    <a:ext uri="{FF2B5EF4-FFF2-40B4-BE49-F238E27FC236}">
                      <a16:creationId xmlns:a16="http://schemas.microsoft.com/office/drawing/2014/main" id="{EFBE14A3-2202-83D3-5C95-F40DE59F0F96}"/>
                    </a:ext>
                  </a:extLst>
                </p:cNvPr>
                <p:cNvSpPr txBox="1"/>
                <p:nvPr/>
              </p:nvSpPr>
              <p:spPr>
                <a:xfrm>
                  <a:off x="2394999" y="1785036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41" name="Kotak Teks 40">
                  <a:extLst>
                    <a:ext uri="{FF2B5EF4-FFF2-40B4-BE49-F238E27FC236}">
                      <a16:creationId xmlns:a16="http://schemas.microsoft.com/office/drawing/2014/main" id="{EFBE14A3-2202-83D3-5C95-F40DE59F0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4999" y="1785036"/>
                  <a:ext cx="34145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Kotak Teks 41">
                  <a:extLst>
                    <a:ext uri="{FF2B5EF4-FFF2-40B4-BE49-F238E27FC236}">
                      <a16:creationId xmlns:a16="http://schemas.microsoft.com/office/drawing/2014/main" id="{AE79CF1F-BB92-09A7-C0E6-9C6CC794AC72}"/>
                    </a:ext>
                  </a:extLst>
                </p:cNvPr>
                <p:cNvSpPr txBox="1"/>
                <p:nvPr/>
              </p:nvSpPr>
              <p:spPr>
                <a:xfrm>
                  <a:off x="506211" y="2209304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42" name="Kotak Teks 41">
                  <a:extLst>
                    <a:ext uri="{FF2B5EF4-FFF2-40B4-BE49-F238E27FC236}">
                      <a16:creationId xmlns:a16="http://schemas.microsoft.com/office/drawing/2014/main" id="{AE79CF1F-BB92-09A7-C0E6-9C6CC794A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11" y="2209304"/>
                  <a:ext cx="3414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Kotak Teks 42">
                  <a:extLst>
                    <a:ext uri="{FF2B5EF4-FFF2-40B4-BE49-F238E27FC236}">
                      <a16:creationId xmlns:a16="http://schemas.microsoft.com/office/drawing/2014/main" id="{5DFFD02F-5D67-3CAA-A5AE-F7645E160966}"/>
                    </a:ext>
                  </a:extLst>
                </p:cNvPr>
                <p:cNvSpPr txBox="1"/>
                <p:nvPr/>
              </p:nvSpPr>
              <p:spPr>
                <a:xfrm>
                  <a:off x="1180270" y="251553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43" name="Kotak Teks 42">
                  <a:extLst>
                    <a:ext uri="{FF2B5EF4-FFF2-40B4-BE49-F238E27FC236}">
                      <a16:creationId xmlns:a16="http://schemas.microsoft.com/office/drawing/2014/main" id="{5DFFD02F-5D67-3CAA-A5AE-F7645E160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270" y="251553"/>
                  <a:ext cx="34145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Konektor Panah Lurus 43">
              <a:extLst>
                <a:ext uri="{FF2B5EF4-FFF2-40B4-BE49-F238E27FC236}">
                  <a16:creationId xmlns:a16="http://schemas.microsoft.com/office/drawing/2014/main" id="{68322052-C443-DB5A-F2F1-A39D9BCCD5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825" y="813539"/>
              <a:ext cx="7233" cy="6220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Kotak Teks 44">
                  <a:extLst>
                    <a:ext uri="{FF2B5EF4-FFF2-40B4-BE49-F238E27FC236}">
                      <a16:creationId xmlns:a16="http://schemas.microsoft.com/office/drawing/2014/main" id="{EA0BFA78-B270-C0E4-84DE-7AA35124F23F}"/>
                    </a:ext>
                  </a:extLst>
                </p:cNvPr>
                <p:cNvSpPr txBox="1"/>
                <p:nvPr/>
              </p:nvSpPr>
              <p:spPr>
                <a:xfrm>
                  <a:off x="1394453" y="509087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Kotak Teks 44">
                  <a:extLst>
                    <a:ext uri="{FF2B5EF4-FFF2-40B4-BE49-F238E27FC236}">
                      <a16:creationId xmlns:a16="http://schemas.microsoft.com/office/drawing/2014/main" id="{EA0BFA78-B270-C0E4-84DE-7AA35124F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453" y="509087"/>
                  <a:ext cx="255234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Kotak Teks 45">
                  <a:extLst>
                    <a:ext uri="{FF2B5EF4-FFF2-40B4-BE49-F238E27FC236}">
                      <a16:creationId xmlns:a16="http://schemas.microsoft.com/office/drawing/2014/main" id="{D3A69AC8-0E39-60B5-A619-2BEA43FEF430}"/>
                    </a:ext>
                  </a:extLst>
                </p:cNvPr>
                <p:cNvSpPr txBox="1"/>
                <p:nvPr/>
              </p:nvSpPr>
              <p:spPr>
                <a:xfrm>
                  <a:off x="2057611" y="1367337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46" name="Kotak Teks 45">
                  <a:extLst>
                    <a:ext uri="{FF2B5EF4-FFF2-40B4-BE49-F238E27FC236}">
                      <a16:creationId xmlns:a16="http://schemas.microsoft.com/office/drawing/2014/main" id="{D3A69AC8-0E39-60B5-A619-2BEA43FEF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611" y="1367337"/>
                  <a:ext cx="25523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Konektor Panah Lurus 46">
              <a:extLst>
                <a:ext uri="{FF2B5EF4-FFF2-40B4-BE49-F238E27FC236}">
                  <a16:creationId xmlns:a16="http://schemas.microsoft.com/office/drawing/2014/main" id="{7E946538-E486-B44F-B16B-26FC56BCCFBA}"/>
                </a:ext>
              </a:extLst>
            </p:cNvPr>
            <p:cNvCxnSpPr>
              <a:cxnSpLocks/>
            </p:cNvCxnSpPr>
            <p:nvPr/>
          </p:nvCxnSpPr>
          <p:spPr>
            <a:xfrm>
              <a:off x="1539599" y="1431484"/>
              <a:ext cx="569985" cy="1296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1978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C096024-E5FD-E6B1-A048-65437B35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Sudut</a:t>
            </a:r>
            <a:r>
              <a:rPr lang="en-US" dirty="0"/>
              <a:t> 0, </a:t>
            </a:r>
            <a:r>
              <a:rPr lang="en-US" dirty="0" err="1"/>
              <a:t>variasi</a:t>
            </a:r>
            <a:r>
              <a:rPr lang="en-US" dirty="0"/>
              <a:t> X (center to center)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60783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up 103">
            <a:extLst>
              <a:ext uri="{FF2B5EF4-FFF2-40B4-BE49-F238E27FC236}">
                <a16:creationId xmlns:a16="http://schemas.microsoft.com/office/drawing/2014/main" id="{69BC4222-F491-1908-94F0-256B01242546}"/>
              </a:ext>
            </a:extLst>
          </p:cNvPr>
          <p:cNvGrpSpPr/>
          <p:nvPr/>
        </p:nvGrpSpPr>
        <p:grpSpPr>
          <a:xfrm>
            <a:off x="1526460" y="2449776"/>
            <a:ext cx="2021900" cy="2355269"/>
            <a:chOff x="5457572" y="1780055"/>
            <a:chExt cx="2021900" cy="2355269"/>
          </a:xfrm>
        </p:grpSpPr>
        <p:pic>
          <p:nvPicPr>
            <p:cNvPr id="29" name="Gambar 28" descr="Sebuah gambar berisi cuplikan layar, lingkaran, hitam, cahaya&#10;&#10;Deskripsi dibuat secara otomatis">
              <a:extLst>
                <a:ext uri="{FF2B5EF4-FFF2-40B4-BE49-F238E27FC236}">
                  <a16:creationId xmlns:a16="http://schemas.microsoft.com/office/drawing/2014/main" id="{B6DFF253-95B4-99DC-A63E-FAB37159C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635">
              <a:off x="5756109" y="2258659"/>
              <a:ext cx="1515142" cy="1137146"/>
            </a:xfrm>
            <a:prstGeom prst="rect">
              <a:avLst/>
            </a:prstGeom>
          </p:spPr>
        </p:pic>
        <p:grpSp>
          <p:nvGrpSpPr>
            <p:cNvPr id="30" name="Grup 29">
              <a:extLst>
                <a:ext uri="{FF2B5EF4-FFF2-40B4-BE49-F238E27FC236}">
                  <a16:creationId xmlns:a16="http://schemas.microsoft.com/office/drawing/2014/main" id="{6343CEC5-DE9B-6305-6BCF-1F769E6F80FE}"/>
                </a:ext>
              </a:extLst>
            </p:cNvPr>
            <p:cNvGrpSpPr/>
            <p:nvPr/>
          </p:nvGrpSpPr>
          <p:grpSpPr>
            <a:xfrm>
              <a:off x="5457572" y="1780055"/>
              <a:ext cx="1982595" cy="2170635"/>
              <a:chOff x="633828" y="2887195"/>
              <a:chExt cx="2230246" cy="2327083"/>
            </a:xfrm>
          </p:grpSpPr>
          <p:cxnSp>
            <p:nvCxnSpPr>
              <p:cNvPr id="31" name="Konektor Panah Lurus 30">
                <a:extLst>
                  <a:ext uri="{FF2B5EF4-FFF2-40B4-BE49-F238E27FC236}">
                    <a16:creationId xmlns:a16="http://schemas.microsoft.com/office/drawing/2014/main" id="{E35F15A9-F4D9-6F08-8BE5-3078887FBF16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Konektor Panah Lurus 31">
                <a:extLst>
                  <a:ext uri="{FF2B5EF4-FFF2-40B4-BE49-F238E27FC236}">
                    <a16:creationId xmlns:a16="http://schemas.microsoft.com/office/drawing/2014/main" id="{78E59A31-DF4A-8987-ABD1-93B5CE0DA512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Konektor Panah Lurus 32">
                <a:extLst>
                  <a:ext uri="{FF2B5EF4-FFF2-40B4-BE49-F238E27FC236}">
                    <a16:creationId xmlns:a16="http://schemas.microsoft.com/office/drawing/2014/main" id="{7E3E9CB5-C5AA-58DB-208B-57741DCDB6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Kotak Teks 33">
                    <a:extLst>
                      <a:ext uri="{FF2B5EF4-FFF2-40B4-BE49-F238E27FC236}">
                        <a16:creationId xmlns:a16="http://schemas.microsoft.com/office/drawing/2014/main" id="{14F98AA8-C31D-B506-83A5-241B47107CB2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737D9CB4-6B0D-ED30-C867-CBF3409C9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Kotak Teks 34">
                    <a:extLst>
                      <a:ext uri="{FF2B5EF4-FFF2-40B4-BE49-F238E27FC236}">
                        <a16:creationId xmlns:a16="http://schemas.microsoft.com/office/drawing/2014/main" id="{9E66960C-06C3-44BE-EED9-3261D500957A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Kotak Teks 35">
                    <a:extLst>
                      <a:ext uri="{FF2B5EF4-FFF2-40B4-BE49-F238E27FC236}">
                        <a16:creationId xmlns:a16="http://schemas.microsoft.com/office/drawing/2014/main" id="{31B613F2-2CC2-15EA-0F2C-17120D5B25EB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Konektor Panah Lurus 36">
                <a:extLst>
                  <a:ext uri="{FF2B5EF4-FFF2-40B4-BE49-F238E27FC236}">
                    <a16:creationId xmlns:a16="http://schemas.microsoft.com/office/drawing/2014/main" id="{F2CC64D5-7EF0-4DF7-7DE0-32E7FBA687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8697" y="4178058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Konektor Panah Lurus 37">
                <a:extLst>
                  <a:ext uri="{FF2B5EF4-FFF2-40B4-BE49-F238E27FC236}">
                    <a16:creationId xmlns:a16="http://schemas.microsoft.com/office/drawing/2014/main" id="{EE37AE2C-710B-05C1-9E2D-B629BFEAC1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4780" y="3419903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Kotak Teks 38">
                    <a:extLst>
                      <a:ext uri="{FF2B5EF4-FFF2-40B4-BE49-F238E27FC236}">
                        <a16:creationId xmlns:a16="http://schemas.microsoft.com/office/drawing/2014/main" id="{470BED5B-2A6A-AF18-36BB-AD8A845B60A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4" name="Kotak Teks 23">
                    <a:extLst>
                      <a:ext uri="{FF2B5EF4-FFF2-40B4-BE49-F238E27FC236}">
                        <a16:creationId xmlns:a16="http://schemas.microsoft.com/office/drawing/2014/main" id="{77E1FBD3-CF55-08A3-6F46-93A1C166A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Kotak Teks 39">
                    <a:extLst>
                      <a:ext uri="{FF2B5EF4-FFF2-40B4-BE49-F238E27FC236}">
                        <a16:creationId xmlns:a16="http://schemas.microsoft.com/office/drawing/2014/main" id="{E02398FA-3FEE-E790-B49E-44689FF2A661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Kotak Teks 24">
                    <a:extLst>
                      <a:ext uri="{FF2B5EF4-FFF2-40B4-BE49-F238E27FC236}">
                        <a16:creationId xmlns:a16="http://schemas.microsoft.com/office/drawing/2014/main" id="{6D2009CB-AAF6-5A6C-FDE4-577641CD2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703" r="-43243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4" name="Kotak Teks 93">
              <a:extLst>
                <a:ext uri="{FF2B5EF4-FFF2-40B4-BE49-F238E27FC236}">
                  <a16:creationId xmlns:a16="http://schemas.microsoft.com/office/drawing/2014/main" id="{04F5B89B-35F3-4C1A-17FC-4DB98FDD8DE1}"/>
                </a:ext>
              </a:extLst>
            </p:cNvPr>
            <p:cNvSpPr txBox="1"/>
            <p:nvPr/>
          </p:nvSpPr>
          <p:spPr>
            <a:xfrm>
              <a:off x="6096000" y="3765992"/>
              <a:ext cx="634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id-ID" dirty="0"/>
            </a:p>
          </p:txBody>
        </p:sp>
        <p:sp>
          <p:nvSpPr>
            <p:cNvPr id="96" name="Busur 95">
              <a:extLst>
                <a:ext uri="{FF2B5EF4-FFF2-40B4-BE49-F238E27FC236}">
                  <a16:creationId xmlns:a16="http://schemas.microsoft.com/office/drawing/2014/main" id="{F74215DE-B0F8-ED34-F7D7-A29D6687AF30}"/>
                </a:ext>
              </a:extLst>
            </p:cNvPr>
            <p:cNvSpPr/>
            <p:nvPr/>
          </p:nvSpPr>
          <p:spPr>
            <a:xfrm>
              <a:off x="6989007" y="3158154"/>
              <a:ext cx="490465" cy="51680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5" name="Grup 104">
            <a:extLst>
              <a:ext uri="{FF2B5EF4-FFF2-40B4-BE49-F238E27FC236}">
                <a16:creationId xmlns:a16="http://schemas.microsoft.com/office/drawing/2014/main" id="{73C10D7E-00AC-F120-81AB-99700A9786C1}"/>
              </a:ext>
            </a:extLst>
          </p:cNvPr>
          <p:cNvGrpSpPr/>
          <p:nvPr/>
        </p:nvGrpSpPr>
        <p:grpSpPr>
          <a:xfrm>
            <a:off x="1502838" y="4590379"/>
            <a:ext cx="1982595" cy="2336094"/>
            <a:chOff x="5473134" y="4161082"/>
            <a:chExt cx="1982595" cy="2336094"/>
          </a:xfrm>
        </p:grpSpPr>
        <p:grpSp>
          <p:nvGrpSpPr>
            <p:cNvPr id="15" name="Grup 14">
              <a:extLst>
                <a:ext uri="{FF2B5EF4-FFF2-40B4-BE49-F238E27FC236}">
                  <a16:creationId xmlns:a16="http://schemas.microsoft.com/office/drawing/2014/main" id="{641A4FDF-3C04-484C-224A-6FA2E6A79C10}"/>
                </a:ext>
              </a:extLst>
            </p:cNvPr>
            <p:cNvGrpSpPr/>
            <p:nvPr/>
          </p:nvGrpSpPr>
          <p:grpSpPr>
            <a:xfrm>
              <a:off x="5473134" y="4161082"/>
              <a:ext cx="1982595" cy="2170635"/>
              <a:chOff x="178971" y="1697355"/>
              <a:chExt cx="1982595" cy="2170635"/>
            </a:xfrm>
          </p:grpSpPr>
          <p:pic>
            <p:nvPicPr>
              <p:cNvPr id="16" name="Gambar 15" descr="Sebuah gambar berisi cuplikan layar, lingkaran, hitam, cahaya&#10;&#10;Deskripsi dibuat secara otomatis">
                <a:extLst>
                  <a:ext uri="{FF2B5EF4-FFF2-40B4-BE49-F238E27FC236}">
                    <a16:creationId xmlns:a16="http://schemas.microsoft.com/office/drawing/2014/main" id="{A522DF9C-6A4C-6A9D-3D70-1D60C7195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8635">
                <a:off x="477508" y="2175959"/>
                <a:ext cx="1515142" cy="1137146"/>
              </a:xfrm>
              <a:prstGeom prst="rect">
                <a:avLst/>
              </a:prstGeom>
            </p:spPr>
          </p:pic>
          <p:grpSp>
            <p:nvGrpSpPr>
              <p:cNvPr id="17" name="Grup 16">
                <a:extLst>
                  <a:ext uri="{FF2B5EF4-FFF2-40B4-BE49-F238E27FC236}">
                    <a16:creationId xmlns:a16="http://schemas.microsoft.com/office/drawing/2014/main" id="{3EBC0E1B-5E2E-B720-6561-405985EBFB22}"/>
                  </a:ext>
                </a:extLst>
              </p:cNvPr>
              <p:cNvGrpSpPr/>
              <p:nvPr/>
            </p:nvGrpSpPr>
            <p:grpSpPr>
              <a:xfrm>
                <a:off x="178971" y="1697355"/>
                <a:ext cx="1982595" cy="2170635"/>
                <a:chOff x="633828" y="2887195"/>
                <a:chExt cx="2230246" cy="2327083"/>
              </a:xfrm>
            </p:grpSpPr>
            <p:cxnSp>
              <p:nvCxnSpPr>
                <p:cNvPr id="18" name="Konektor Panah Lurus 17">
                  <a:extLst>
                    <a:ext uri="{FF2B5EF4-FFF2-40B4-BE49-F238E27FC236}">
                      <a16:creationId xmlns:a16="http://schemas.microsoft.com/office/drawing/2014/main" id="{C25DC988-BAB8-7816-B525-E2C14E1F86E3}"/>
                    </a:ext>
                  </a:extLst>
                </p:cNvPr>
                <p:cNvCxnSpPr/>
                <p:nvPr/>
              </p:nvCxnSpPr>
              <p:spPr>
                <a:xfrm>
                  <a:off x="1478616" y="4282455"/>
                  <a:ext cx="1044000" cy="255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Konektor Panah Lurus 18">
                  <a:extLst>
                    <a:ext uri="{FF2B5EF4-FFF2-40B4-BE49-F238E27FC236}">
                      <a16:creationId xmlns:a16="http://schemas.microsoft.com/office/drawing/2014/main" id="{6DA0A1FE-34D3-CEAC-2EA6-E7E09752F9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" flipH="1">
                  <a:off x="909255" y="4259764"/>
                  <a:ext cx="552893" cy="6437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Konektor Panah Lurus 19">
                  <a:extLst>
                    <a:ext uri="{FF2B5EF4-FFF2-40B4-BE49-F238E27FC236}">
                      <a16:creationId xmlns:a16="http://schemas.microsoft.com/office/drawing/2014/main" id="{5A3EEDE8-F763-92F6-8566-9C1FFFC890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8616" y="3274886"/>
                  <a:ext cx="0" cy="9971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Kotak Teks 20">
                      <a:extLst>
                        <a:ext uri="{FF2B5EF4-FFF2-40B4-BE49-F238E27FC236}">
                          <a16:creationId xmlns:a16="http://schemas.microsoft.com/office/drawing/2014/main" id="{F8EC3775-D929-5E7B-0CA5-81B921864D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19" name="Kotak Teks 18">
                      <a:extLst>
                        <a:ext uri="{FF2B5EF4-FFF2-40B4-BE49-F238E27FC236}">
                          <a16:creationId xmlns:a16="http://schemas.microsoft.com/office/drawing/2014/main" id="{737D9CB4-6B0D-ED30-C867-CBF3409C95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Kotak Teks 21">
                      <a:extLst>
                        <a:ext uri="{FF2B5EF4-FFF2-40B4-BE49-F238E27FC236}">
                          <a16:creationId xmlns:a16="http://schemas.microsoft.com/office/drawing/2014/main" id="{A0A9AFCD-2978-287B-3C7F-EEC747EBE6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0" name="Kotak Teks 19">
                      <a:extLst>
                        <a:ext uri="{FF2B5EF4-FFF2-40B4-BE49-F238E27FC236}">
                          <a16:creationId xmlns:a16="http://schemas.microsoft.com/office/drawing/2014/main" id="{CD8E597C-6A5E-D708-EB65-A64C8D8514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Kotak Teks 22">
                      <a:extLst>
                        <a:ext uri="{FF2B5EF4-FFF2-40B4-BE49-F238E27FC236}">
                          <a16:creationId xmlns:a16="http://schemas.microsoft.com/office/drawing/2014/main" id="{E5723707-F4AF-8687-BFD1-6654A9DB61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1" name="Kotak Teks 20">
                      <a:extLst>
                        <a:ext uri="{FF2B5EF4-FFF2-40B4-BE49-F238E27FC236}">
                          <a16:creationId xmlns:a16="http://schemas.microsoft.com/office/drawing/2014/main" id="{BFA7068E-6B47-6202-47DE-9C3824FC88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4000"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Konektor Panah Lurus 23">
                  <a:extLst>
                    <a:ext uri="{FF2B5EF4-FFF2-40B4-BE49-F238E27FC236}">
                      <a16:creationId xmlns:a16="http://schemas.microsoft.com/office/drawing/2014/main" id="{DA29AADB-E264-4964-06C6-43AD7901E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8697" y="4178058"/>
                  <a:ext cx="323128" cy="344535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Konektor Panah Lurus 24">
                  <a:extLst>
                    <a:ext uri="{FF2B5EF4-FFF2-40B4-BE49-F238E27FC236}">
                      <a16:creationId xmlns:a16="http://schemas.microsoft.com/office/drawing/2014/main" id="{389DE58C-F995-C60F-561B-6355FA9D7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41825" y="3430994"/>
                  <a:ext cx="1" cy="741875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Kotak Teks 25">
                      <a:extLst>
                        <a:ext uri="{FF2B5EF4-FFF2-40B4-BE49-F238E27FC236}">
                          <a16:creationId xmlns:a16="http://schemas.microsoft.com/office/drawing/2014/main" id="{63B41503-9FD8-65C6-CB57-D978F8B986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2650" y="3086459"/>
                      <a:ext cx="255234" cy="3959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6" name="Kotak Teks 25">
                      <a:extLst>
                        <a:ext uri="{FF2B5EF4-FFF2-40B4-BE49-F238E27FC236}">
                          <a16:creationId xmlns:a16="http://schemas.microsoft.com/office/drawing/2014/main" id="{63B41503-9FD8-65C6-CB57-D978F8B986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2650" y="3086459"/>
                      <a:ext cx="255234" cy="395952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2703" r="-432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Kotak Teks 26">
                      <a:extLst>
                        <a:ext uri="{FF2B5EF4-FFF2-40B4-BE49-F238E27FC236}">
                          <a16:creationId xmlns:a16="http://schemas.microsoft.com/office/drawing/2014/main" id="{5F6CBFC4-C728-15F1-657F-E37E1512D1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0508" y="4396981"/>
                      <a:ext cx="255234" cy="3959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oMath>
                        </m:oMathPara>
                      </a14:m>
                      <a:endParaRPr lang="id-ID" b="1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Kotak Teks 26">
                      <a:extLst>
                        <a:ext uri="{FF2B5EF4-FFF2-40B4-BE49-F238E27FC236}">
                          <a16:creationId xmlns:a16="http://schemas.microsoft.com/office/drawing/2014/main" id="{5F6CBFC4-C728-15F1-657F-E37E1512D1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0508" y="4396981"/>
                      <a:ext cx="255234" cy="395952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r="-432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95" name="Kotak Teks 94">
              <a:extLst>
                <a:ext uri="{FF2B5EF4-FFF2-40B4-BE49-F238E27FC236}">
                  <a16:creationId xmlns:a16="http://schemas.microsoft.com/office/drawing/2014/main" id="{FD608583-3E23-6EAB-AB6B-C86F657875BF}"/>
                </a:ext>
              </a:extLst>
            </p:cNvPr>
            <p:cNvSpPr txBox="1"/>
            <p:nvPr/>
          </p:nvSpPr>
          <p:spPr>
            <a:xfrm>
              <a:off x="6047774" y="6127844"/>
              <a:ext cx="634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endParaRPr lang="id-ID" dirty="0"/>
            </a:p>
          </p:txBody>
        </p:sp>
        <p:sp>
          <p:nvSpPr>
            <p:cNvPr id="97" name="Busur 96">
              <a:extLst>
                <a:ext uri="{FF2B5EF4-FFF2-40B4-BE49-F238E27FC236}">
                  <a16:creationId xmlns:a16="http://schemas.microsoft.com/office/drawing/2014/main" id="{2DDB1431-A661-DFD7-B77A-FA036E2CEED0}"/>
                </a:ext>
              </a:extLst>
            </p:cNvPr>
            <p:cNvSpPr/>
            <p:nvPr/>
          </p:nvSpPr>
          <p:spPr>
            <a:xfrm>
              <a:off x="6960337" y="5544382"/>
              <a:ext cx="490465" cy="51680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9" name="Grup 108">
            <a:extLst>
              <a:ext uri="{FF2B5EF4-FFF2-40B4-BE49-F238E27FC236}">
                <a16:creationId xmlns:a16="http://schemas.microsoft.com/office/drawing/2014/main" id="{F364F24A-2D71-D068-7184-D432A6D1A3BF}"/>
              </a:ext>
            </a:extLst>
          </p:cNvPr>
          <p:cNvGrpSpPr/>
          <p:nvPr/>
        </p:nvGrpSpPr>
        <p:grpSpPr>
          <a:xfrm>
            <a:off x="5060376" y="2231704"/>
            <a:ext cx="2074899" cy="2458020"/>
            <a:chOff x="4891265" y="1286031"/>
            <a:chExt cx="2074899" cy="2458020"/>
          </a:xfrm>
        </p:grpSpPr>
        <p:sp>
          <p:nvSpPr>
            <p:cNvPr id="98" name="Kotak Teks 97">
              <a:extLst>
                <a:ext uri="{FF2B5EF4-FFF2-40B4-BE49-F238E27FC236}">
                  <a16:creationId xmlns:a16="http://schemas.microsoft.com/office/drawing/2014/main" id="{CF5D19B2-5718-50BD-9295-A966A9B7DAC2}"/>
                </a:ext>
              </a:extLst>
            </p:cNvPr>
            <p:cNvSpPr txBox="1"/>
            <p:nvPr/>
          </p:nvSpPr>
          <p:spPr>
            <a:xfrm>
              <a:off x="5736782" y="3374719"/>
              <a:ext cx="323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  <a:endParaRPr lang="id-ID" dirty="0"/>
            </a:p>
          </p:txBody>
        </p:sp>
        <p:grpSp>
          <p:nvGrpSpPr>
            <p:cNvPr id="106" name="Grup 105">
              <a:extLst>
                <a:ext uri="{FF2B5EF4-FFF2-40B4-BE49-F238E27FC236}">
                  <a16:creationId xmlns:a16="http://schemas.microsoft.com/office/drawing/2014/main" id="{ACFEA259-2675-72D7-4A40-F811EF8B0ADF}"/>
                </a:ext>
              </a:extLst>
            </p:cNvPr>
            <p:cNvGrpSpPr/>
            <p:nvPr/>
          </p:nvGrpSpPr>
          <p:grpSpPr>
            <a:xfrm>
              <a:off x="4891265" y="1286031"/>
              <a:ext cx="2074899" cy="2453842"/>
              <a:chOff x="8024584" y="1540700"/>
              <a:chExt cx="2074899" cy="2453842"/>
            </a:xfrm>
          </p:grpSpPr>
          <p:grpSp>
            <p:nvGrpSpPr>
              <p:cNvPr id="41" name="Grup 40">
                <a:extLst>
                  <a:ext uri="{FF2B5EF4-FFF2-40B4-BE49-F238E27FC236}">
                    <a16:creationId xmlns:a16="http://schemas.microsoft.com/office/drawing/2014/main" id="{6C027550-C872-E207-D06B-386EE140FFA9}"/>
                  </a:ext>
                </a:extLst>
              </p:cNvPr>
              <p:cNvGrpSpPr/>
              <p:nvPr/>
            </p:nvGrpSpPr>
            <p:grpSpPr>
              <a:xfrm>
                <a:off x="8082767" y="1540700"/>
                <a:ext cx="2016716" cy="2387282"/>
                <a:chOff x="178971" y="1480708"/>
                <a:chExt cx="2016716" cy="2387282"/>
              </a:xfrm>
            </p:grpSpPr>
            <p:pic>
              <p:nvPicPr>
                <p:cNvPr id="42" name="Gambar 41" descr="Sebuah gambar berisi cuplikan layar, lingkaran, hitam, cahaya&#10;&#10;Deskripsi dibuat secara otomatis">
                  <a:extLst>
                    <a:ext uri="{FF2B5EF4-FFF2-40B4-BE49-F238E27FC236}">
                      <a16:creationId xmlns:a16="http://schemas.microsoft.com/office/drawing/2014/main" id="{C652B003-13FA-77A3-51D1-415089FCAD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635">
                  <a:off x="477508" y="2175959"/>
                  <a:ext cx="1515142" cy="1137146"/>
                </a:xfrm>
                <a:prstGeom prst="rect">
                  <a:avLst/>
                </a:prstGeom>
              </p:spPr>
            </p:pic>
            <p:grpSp>
              <p:nvGrpSpPr>
                <p:cNvPr id="43" name="Grup 42">
                  <a:extLst>
                    <a:ext uri="{FF2B5EF4-FFF2-40B4-BE49-F238E27FC236}">
                      <a16:creationId xmlns:a16="http://schemas.microsoft.com/office/drawing/2014/main" id="{08752A65-C97A-5374-1FB9-E449671395E4}"/>
                    </a:ext>
                  </a:extLst>
                </p:cNvPr>
                <p:cNvGrpSpPr/>
                <p:nvPr/>
              </p:nvGrpSpPr>
              <p:grpSpPr>
                <a:xfrm>
                  <a:off x="178971" y="1480708"/>
                  <a:ext cx="2016716" cy="2387282"/>
                  <a:chOff x="633828" y="2654933"/>
                  <a:chExt cx="2268629" cy="2559345"/>
                </a:xfrm>
              </p:grpSpPr>
              <p:cxnSp>
                <p:nvCxnSpPr>
                  <p:cNvPr id="44" name="Konektor Panah Lurus 43">
                    <a:extLst>
                      <a:ext uri="{FF2B5EF4-FFF2-40B4-BE49-F238E27FC236}">
                        <a16:creationId xmlns:a16="http://schemas.microsoft.com/office/drawing/2014/main" id="{8F2362C3-EC35-0086-A9B2-EC99523E4E14}"/>
                      </a:ext>
                    </a:extLst>
                  </p:cNvPr>
                  <p:cNvCxnSpPr/>
                  <p:nvPr/>
                </p:nvCxnSpPr>
                <p:spPr>
                  <a:xfrm>
                    <a:off x="1478616" y="4282455"/>
                    <a:ext cx="1044000" cy="2551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Konektor Panah Lurus 44">
                    <a:extLst>
                      <a:ext uri="{FF2B5EF4-FFF2-40B4-BE49-F238E27FC236}">
                        <a16:creationId xmlns:a16="http://schemas.microsoft.com/office/drawing/2014/main" id="{D4896BB7-FA1E-9E2E-FA3B-931F8A903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000" flipH="1">
                    <a:off x="909255" y="4259764"/>
                    <a:ext cx="552893" cy="6437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Konektor Panah Lurus 45">
                    <a:extLst>
                      <a:ext uri="{FF2B5EF4-FFF2-40B4-BE49-F238E27FC236}">
                        <a16:creationId xmlns:a16="http://schemas.microsoft.com/office/drawing/2014/main" id="{5062D94B-AACC-476D-BC12-DD25774995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78616" y="3274886"/>
                    <a:ext cx="0" cy="9971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Kotak Teks 46">
                        <a:extLst>
                          <a:ext uri="{FF2B5EF4-FFF2-40B4-BE49-F238E27FC236}">
                            <a16:creationId xmlns:a16="http://schemas.microsoft.com/office/drawing/2014/main" id="{4BFF0BEF-E20D-8633-CBD8-9A935B513F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" name="Kotak Teks 18">
                        <a:extLst>
                          <a:ext uri="{FF2B5EF4-FFF2-40B4-BE49-F238E27FC236}">
                            <a16:creationId xmlns:a16="http://schemas.microsoft.com/office/drawing/2014/main" id="{737D9CB4-6B0D-ED30-C867-CBF3409C95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Kotak Teks 47">
                        <a:extLst>
                          <a:ext uri="{FF2B5EF4-FFF2-40B4-BE49-F238E27FC236}">
                            <a16:creationId xmlns:a16="http://schemas.microsoft.com/office/drawing/2014/main" id="{BE09598F-1B0D-9BE8-B034-95D244C6F0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0" name="Kotak Teks 19">
                        <a:extLst>
                          <a:ext uri="{FF2B5EF4-FFF2-40B4-BE49-F238E27FC236}">
                            <a16:creationId xmlns:a16="http://schemas.microsoft.com/office/drawing/2014/main" id="{CD8E597C-6A5E-D708-EB65-A64C8D85147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Kotak Teks 48">
                        <a:extLst>
                          <a:ext uri="{FF2B5EF4-FFF2-40B4-BE49-F238E27FC236}">
                            <a16:creationId xmlns:a16="http://schemas.microsoft.com/office/drawing/2014/main" id="{1A382623-2D01-CDC8-D86C-2E560E4CF3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1" name="Kotak Teks 20">
                        <a:extLst>
                          <a:ext uri="{FF2B5EF4-FFF2-40B4-BE49-F238E27FC236}">
                            <a16:creationId xmlns:a16="http://schemas.microsoft.com/office/drawing/2014/main" id="{BFA7068E-6B47-6202-47DE-9C3824FC886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r="-4000" b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0" name="Konektor Panah Lurus 49">
                    <a:extLst>
                      <a:ext uri="{FF2B5EF4-FFF2-40B4-BE49-F238E27FC236}">
                        <a16:creationId xmlns:a16="http://schemas.microsoft.com/office/drawing/2014/main" id="{EEA557BD-FBAD-2123-FAC1-043187C81F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34363" y="3689158"/>
                    <a:ext cx="668748" cy="1606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Konektor Panah Lurus 50">
                    <a:extLst>
                      <a:ext uri="{FF2B5EF4-FFF2-40B4-BE49-F238E27FC236}">
                        <a16:creationId xmlns:a16="http://schemas.microsoft.com/office/drawing/2014/main" id="{94E40D63-431D-9680-AE07-60AE93F0A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045874" y="2973775"/>
                    <a:ext cx="1" cy="7418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Kotak Teks 51">
                        <a:extLst>
                          <a:ext uri="{FF2B5EF4-FFF2-40B4-BE49-F238E27FC236}">
                            <a16:creationId xmlns:a16="http://schemas.microsoft.com/office/drawing/2014/main" id="{0E694EDA-5592-7BA3-F87F-0F9492DABF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42258" y="2654933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52" name="Kotak Teks 51">
                        <a:extLst>
                          <a:ext uri="{FF2B5EF4-FFF2-40B4-BE49-F238E27FC236}">
                            <a16:creationId xmlns:a16="http://schemas.microsoft.com/office/drawing/2014/main" id="{0E694EDA-5592-7BA3-F87F-0F9492DABF1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42258" y="2654933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 r="-54054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Kotak Teks 52">
                        <a:extLst>
                          <a:ext uri="{FF2B5EF4-FFF2-40B4-BE49-F238E27FC236}">
                            <a16:creationId xmlns:a16="http://schemas.microsoft.com/office/drawing/2014/main" id="{0F4C2114-644B-F2FD-6CA5-3E2E1DC00A1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47223" y="3764881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id-ID" b="1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3" name="Kotak Teks 52">
                        <a:extLst>
                          <a:ext uri="{FF2B5EF4-FFF2-40B4-BE49-F238E27FC236}">
                            <a16:creationId xmlns:a16="http://schemas.microsoft.com/office/drawing/2014/main" id="{0F4C2114-644B-F2FD-6CA5-3E2E1DC00A1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47223" y="3764881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 r="-45946" b="-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02" name="Busur 101">
                <a:extLst>
                  <a:ext uri="{FF2B5EF4-FFF2-40B4-BE49-F238E27FC236}">
                    <a16:creationId xmlns:a16="http://schemas.microsoft.com/office/drawing/2014/main" id="{38ED21C0-EA92-DAD7-F36A-3F5307950784}"/>
                  </a:ext>
                </a:extLst>
              </p:cNvPr>
              <p:cNvSpPr/>
              <p:nvPr/>
            </p:nvSpPr>
            <p:spPr>
              <a:xfrm>
                <a:off x="8024584" y="3477735"/>
                <a:ext cx="490465" cy="516807"/>
              </a:xfrm>
              <a:prstGeom prst="arc">
                <a:avLst>
                  <a:gd name="adj1" fmla="val 16200000"/>
                  <a:gd name="adj2" fmla="val 10909351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108" name="Grup 107">
            <a:extLst>
              <a:ext uri="{FF2B5EF4-FFF2-40B4-BE49-F238E27FC236}">
                <a16:creationId xmlns:a16="http://schemas.microsoft.com/office/drawing/2014/main" id="{878CC48F-D496-8D2A-DFAB-90732235F53E}"/>
              </a:ext>
            </a:extLst>
          </p:cNvPr>
          <p:cNvGrpSpPr/>
          <p:nvPr/>
        </p:nvGrpSpPr>
        <p:grpSpPr>
          <a:xfrm>
            <a:off x="5031818" y="4471918"/>
            <a:ext cx="1982595" cy="2326930"/>
            <a:chOff x="5398602" y="4304523"/>
            <a:chExt cx="1982595" cy="2326930"/>
          </a:xfrm>
        </p:grpSpPr>
        <p:sp>
          <p:nvSpPr>
            <p:cNvPr id="99" name="Kotak Teks 98">
              <a:extLst>
                <a:ext uri="{FF2B5EF4-FFF2-40B4-BE49-F238E27FC236}">
                  <a16:creationId xmlns:a16="http://schemas.microsoft.com/office/drawing/2014/main" id="{202A2E54-86E7-124C-8B78-5DC6358BC76D}"/>
                </a:ext>
              </a:extLst>
            </p:cNvPr>
            <p:cNvSpPr txBox="1"/>
            <p:nvPr/>
          </p:nvSpPr>
          <p:spPr>
            <a:xfrm>
              <a:off x="6290724" y="6245389"/>
              <a:ext cx="323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endParaRPr lang="id-ID" dirty="0"/>
            </a:p>
          </p:txBody>
        </p:sp>
        <p:grpSp>
          <p:nvGrpSpPr>
            <p:cNvPr id="107" name="Grup 106">
              <a:extLst>
                <a:ext uri="{FF2B5EF4-FFF2-40B4-BE49-F238E27FC236}">
                  <a16:creationId xmlns:a16="http://schemas.microsoft.com/office/drawing/2014/main" id="{F35C71A0-60C0-D94B-6E8E-0DB63F9B4F0F}"/>
                </a:ext>
              </a:extLst>
            </p:cNvPr>
            <p:cNvGrpSpPr/>
            <p:nvPr/>
          </p:nvGrpSpPr>
          <p:grpSpPr>
            <a:xfrm>
              <a:off x="5398602" y="4304523"/>
              <a:ext cx="1982595" cy="2326930"/>
              <a:chOff x="7779225" y="4041513"/>
              <a:chExt cx="1982595" cy="2326930"/>
            </a:xfrm>
          </p:grpSpPr>
          <p:grpSp>
            <p:nvGrpSpPr>
              <p:cNvPr id="80" name="Grup 79">
                <a:extLst>
                  <a:ext uri="{FF2B5EF4-FFF2-40B4-BE49-F238E27FC236}">
                    <a16:creationId xmlns:a16="http://schemas.microsoft.com/office/drawing/2014/main" id="{C4585037-04DF-932A-6557-4C6DB7FAF8B1}"/>
                  </a:ext>
                </a:extLst>
              </p:cNvPr>
              <p:cNvGrpSpPr/>
              <p:nvPr/>
            </p:nvGrpSpPr>
            <p:grpSpPr>
              <a:xfrm>
                <a:off x="7779225" y="4041513"/>
                <a:ext cx="1982595" cy="2326930"/>
                <a:chOff x="178971" y="1541060"/>
                <a:chExt cx="1982595" cy="2326930"/>
              </a:xfrm>
            </p:grpSpPr>
            <p:pic>
              <p:nvPicPr>
                <p:cNvPr id="81" name="Gambar 80" descr="Sebuah gambar berisi cuplikan layar, lingkaran, hitam, cahaya&#10;&#10;Deskripsi dibuat secara otomatis">
                  <a:extLst>
                    <a:ext uri="{FF2B5EF4-FFF2-40B4-BE49-F238E27FC236}">
                      <a16:creationId xmlns:a16="http://schemas.microsoft.com/office/drawing/2014/main" id="{11604E08-B559-E1AC-963B-F63C06BB5B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635">
                  <a:off x="477508" y="2175959"/>
                  <a:ext cx="1515142" cy="1137146"/>
                </a:xfrm>
                <a:prstGeom prst="rect">
                  <a:avLst/>
                </a:prstGeom>
              </p:spPr>
            </p:pic>
            <p:grpSp>
              <p:nvGrpSpPr>
                <p:cNvPr id="82" name="Grup 81">
                  <a:extLst>
                    <a:ext uri="{FF2B5EF4-FFF2-40B4-BE49-F238E27FC236}">
                      <a16:creationId xmlns:a16="http://schemas.microsoft.com/office/drawing/2014/main" id="{54B7E55A-3DDF-9D9E-C13C-52349AE2C34F}"/>
                    </a:ext>
                  </a:extLst>
                </p:cNvPr>
                <p:cNvGrpSpPr/>
                <p:nvPr/>
              </p:nvGrpSpPr>
              <p:grpSpPr>
                <a:xfrm>
                  <a:off x="178971" y="1541060"/>
                  <a:ext cx="1982595" cy="2326930"/>
                  <a:chOff x="633828" y="2719635"/>
                  <a:chExt cx="2230246" cy="2494643"/>
                </a:xfrm>
              </p:grpSpPr>
              <p:cxnSp>
                <p:nvCxnSpPr>
                  <p:cNvPr id="83" name="Konektor Panah Lurus 82">
                    <a:extLst>
                      <a:ext uri="{FF2B5EF4-FFF2-40B4-BE49-F238E27FC236}">
                        <a16:creationId xmlns:a16="http://schemas.microsoft.com/office/drawing/2014/main" id="{5BDEC6A2-C6B4-0357-F4CE-134C433C26DC}"/>
                      </a:ext>
                    </a:extLst>
                  </p:cNvPr>
                  <p:cNvCxnSpPr/>
                  <p:nvPr/>
                </p:nvCxnSpPr>
                <p:spPr>
                  <a:xfrm>
                    <a:off x="1478616" y="4282455"/>
                    <a:ext cx="1044000" cy="2551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Konektor Panah Lurus 83">
                    <a:extLst>
                      <a:ext uri="{FF2B5EF4-FFF2-40B4-BE49-F238E27FC236}">
                        <a16:creationId xmlns:a16="http://schemas.microsoft.com/office/drawing/2014/main" id="{86EDC501-0C39-530D-0086-0176DA05E5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000" flipH="1">
                    <a:off x="909255" y="4259764"/>
                    <a:ext cx="552893" cy="6437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Konektor Panah Lurus 84">
                    <a:extLst>
                      <a:ext uri="{FF2B5EF4-FFF2-40B4-BE49-F238E27FC236}">
                        <a16:creationId xmlns:a16="http://schemas.microsoft.com/office/drawing/2014/main" id="{1BEEFB4F-0BEE-BF2F-5EE0-4E8C36CCB0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78616" y="3274886"/>
                    <a:ext cx="0" cy="9971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Kotak Teks 85">
                        <a:extLst>
                          <a:ext uri="{FF2B5EF4-FFF2-40B4-BE49-F238E27FC236}">
                            <a16:creationId xmlns:a16="http://schemas.microsoft.com/office/drawing/2014/main" id="{0467DEE1-164A-BCA5-A804-4DEE91257C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" name="Kotak Teks 18">
                        <a:extLst>
                          <a:ext uri="{FF2B5EF4-FFF2-40B4-BE49-F238E27FC236}">
                            <a16:creationId xmlns:a16="http://schemas.microsoft.com/office/drawing/2014/main" id="{737D9CB4-6B0D-ED30-C867-CBF3409C95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Kotak Teks 86">
                        <a:extLst>
                          <a:ext uri="{FF2B5EF4-FFF2-40B4-BE49-F238E27FC236}">
                            <a16:creationId xmlns:a16="http://schemas.microsoft.com/office/drawing/2014/main" id="{97923193-90C0-1E19-C1C7-4471B20496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0" name="Kotak Teks 19">
                        <a:extLst>
                          <a:ext uri="{FF2B5EF4-FFF2-40B4-BE49-F238E27FC236}">
                            <a16:creationId xmlns:a16="http://schemas.microsoft.com/office/drawing/2014/main" id="{CD8E597C-6A5E-D708-EB65-A64C8D85147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Kotak Teks 87">
                        <a:extLst>
                          <a:ext uri="{FF2B5EF4-FFF2-40B4-BE49-F238E27FC236}">
                            <a16:creationId xmlns:a16="http://schemas.microsoft.com/office/drawing/2014/main" id="{00239742-5252-6B91-59EE-E23C24B45C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1" name="Kotak Teks 20">
                        <a:extLst>
                          <a:ext uri="{FF2B5EF4-FFF2-40B4-BE49-F238E27FC236}">
                            <a16:creationId xmlns:a16="http://schemas.microsoft.com/office/drawing/2014/main" id="{BFA7068E-6B47-6202-47DE-9C3824FC886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r="-4000" b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9" name="Konektor Panah Lurus 88">
                    <a:extLst>
                      <a:ext uri="{FF2B5EF4-FFF2-40B4-BE49-F238E27FC236}">
                        <a16:creationId xmlns:a16="http://schemas.microsoft.com/office/drawing/2014/main" id="{2F134005-074F-BB46-4ED0-2CF08A1CA0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7752" y="3750689"/>
                    <a:ext cx="506368" cy="100523"/>
                  </a:xfrm>
                  <a:prstGeom prst="straightConnector1">
                    <a:avLst/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Konektor Panah Lurus 89">
                    <a:extLst>
                      <a:ext uri="{FF2B5EF4-FFF2-40B4-BE49-F238E27FC236}">
                        <a16:creationId xmlns:a16="http://schemas.microsoft.com/office/drawing/2014/main" id="{2D6B7352-0AAF-28DE-A2A4-E49900D5DF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094146" y="3031641"/>
                    <a:ext cx="1" cy="741875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1" name="Kotak Teks 90">
                        <a:extLst>
                          <a:ext uri="{FF2B5EF4-FFF2-40B4-BE49-F238E27FC236}">
                            <a16:creationId xmlns:a16="http://schemas.microsoft.com/office/drawing/2014/main" id="{97FE5966-26C4-484C-0CE5-8138FA1F7A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4676" y="3704262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91" name="Kotak Teks 90">
                        <a:extLst>
                          <a:ext uri="{FF2B5EF4-FFF2-40B4-BE49-F238E27FC236}">
                            <a16:creationId xmlns:a16="http://schemas.microsoft.com/office/drawing/2014/main" id="{97FE5966-26C4-484C-0CE5-8138FA1F7A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34676" y="3704262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 r="-54054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2" name="Kotak Teks 91">
                        <a:extLst>
                          <a:ext uri="{FF2B5EF4-FFF2-40B4-BE49-F238E27FC236}">
                            <a16:creationId xmlns:a16="http://schemas.microsoft.com/office/drawing/2014/main" id="{F5F6B31C-4CB5-7EDC-18B2-7DB9A264E7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383" y="2719635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id-ID" b="1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2" name="Kotak Teks 91">
                        <a:extLst>
                          <a:ext uri="{FF2B5EF4-FFF2-40B4-BE49-F238E27FC236}">
                            <a16:creationId xmlns:a16="http://schemas.microsoft.com/office/drawing/2014/main" id="{F5F6B31C-4CB5-7EDC-18B2-7DB9A264E74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30383" y="2719635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 l="-2703" r="-43243" b="-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03" name="Busur 102">
                <a:extLst>
                  <a:ext uri="{FF2B5EF4-FFF2-40B4-BE49-F238E27FC236}">
                    <a16:creationId xmlns:a16="http://schemas.microsoft.com/office/drawing/2014/main" id="{32AF51FC-195E-9C7F-2070-3DBD8D6E008A}"/>
                  </a:ext>
                </a:extLst>
              </p:cNvPr>
              <p:cNvSpPr/>
              <p:nvPr/>
            </p:nvSpPr>
            <p:spPr>
              <a:xfrm>
                <a:off x="7803283" y="5883778"/>
                <a:ext cx="405951" cy="484665"/>
              </a:xfrm>
              <a:prstGeom prst="arc">
                <a:avLst>
                  <a:gd name="adj1" fmla="val 16200000"/>
                  <a:gd name="adj2" fmla="val 10909351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115" name="Grup 114">
            <a:extLst>
              <a:ext uri="{FF2B5EF4-FFF2-40B4-BE49-F238E27FC236}">
                <a16:creationId xmlns:a16="http://schemas.microsoft.com/office/drawing/2014/main" id="{809F5428-B603-B0FE-16AE-E4DBDC2366DD}"/>
              </a:ext>
            </a:extLst>
          </p:cNvPr>
          <p:cNvGrpSpPr/>
          <p:nvPr/>
        </p:nvGrpSpPr>
        <p:grpSpPr>
          <a:xfrm>
            <a:off x="8648337" y="2429761"/>
            <a:ext cx="1982595" cy="2220606"/>
            <a:chOff x="8560076" y="1324458"/>
            <a:chExt cx="1982595" cy="2220606"/>
          </a:xfrm>
        </p:grpSpPr>
        <p:grpSp>
          <p:nvGrpSpPr>
            <p:cNvPr id="54" name="Grup 53">
              <a:extLst>
                <a:ext uri="{FF2B5EF4-FFF2-40B4-BE49-F238E27FC236}">
                  <a16:creationId xmlns:a16="http://schemas.microsoft.com/office/drawing/2014/main" id="{49FBF73B-BCD8-AE60-2CD3-6177D3546197}"/>
                </a:ext>
              </a:extLst>
            </p:cNvPr>
            <p:cNvGrpSpPr/>
            <p:nvPr/>
          </p:nvGrpSpPr>
          <p:grpSpPr>
            <a:xfrm>
              <a:off x="8560076" y="1324458"/>
              <a:ext cx="1982595" cy="2220606"/>
              <a:chOff x="178971" y="1697355"/>
              <a:chExt cx="1982595" cy="2220606"/>
            </a:xfrm>
          </p:grpSpPr>
          <p:pic>
            <p:nvPicPr>
              <p:cNvPr id="55" name="Gambar 54" descr="Sebuah gambar berisi cuplikan layar, lingkaran, hitam, cahaya&#10;&#10;Deskripsi dibuat secara otomatis">
                <a:extLst>
                  <a:ext uri="{FF2B5EF4-FFF2-40B4-BE49-F238E27FC236}">
                    <a16:creationId xmlns:a16="http://schemas.microsoft.com/office/drawing/2014/main" id="{BB3356E9-0DB8-6B01-488B-0A9271C1B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8635">
                <a:off x="477508" y="2175959"/>
                <a:ext cx="1515142" cy="1137146"/>
              </a:xfrm>
              <a:prstGeom prst="rect">
                <a:avLst/>
              </a:prstGeom>
            </p:spPr>
          </p:pic>
          <p:grpSp>
            <p:nvGrpSpPr>
              <p:cNvPr id="56" name="Grup 55">
                <a:extLst>
                  <a:ext uri="{FF2B5EF4-FFF2-40B4-BE49-F238E27FC236}">
                    <a16:creationId xmlns:a16="http://schemas.microsoft.com/office/drawing/2014/main" id="{25837140-886E-57E6-1740-FE5E461A2DF4}"/>
                  </a:ext>
                </a:extLst>
              </p:cNvPr>
              <p:cNvGrpSpPr/>
              <p:nvPr/>
            </p:nvGrpSpPr>
            <p:grpSpPr>
              <a:xfrm>
                <a:off x="178971" y="1697355"/>
                <a:ext cx="1982595" cy="2220606"/>
                <a:chOff x="633828" y="2887195"/>
                <a:chExt cx="2230246" cy="2380656"/>
              </a:xfrm>
            </p:grpSpPr>
            <p:cxnSp>
              <p:nvCxnSpPr>
                <p:cNvPr id="57" name="Konektor Panah Lurus 56">
                  <a:extLst>
                    <a:ext uri="{FF2B5EF4-FFF2-40B4-BE49-F238E27FC236}">
                      <a16:creationId xmlns:a16="http://schemas.microsoft.com/office/drawing/2014/main" id="{CCB1076A-0D3B-FEA0-AC84-6D86596A81BB}"/>
                    </a:ext>
                  </a:extLst>
                </p:cNvPr>
                <p:cNvCxnSpPr/>
                <p:nvPr/>
              </p:nvCxnSpPr>
              <p:spPr>
                <a:xfrm>
                  <a:off x="1478616" y="4282455"/>
                  <a:ext cx="1044000" cy="255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Konektor Panah Lurus 57">
                  <a:extLst>
                    <a:ext uri="{FF2B5EF4-FFF2-40B4-BE49-F238E27FC236}">
                      <a16:creationId xmlns:a16="http://schemas.microsoft.com/office/drawing/2014/main" id="{50092CC1-2991-6BCF-5599-D849FD482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" flipH="1">
                  <a:off x="909255" y="4259764"/>
                  <a:ext cx="552893" cy="6437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Konektor Panah Lurus 58">
                  <a:extLst>
                    <a:ext uri="{FF2B5EF4-FFF2-40B4-BE49-F238E27FC236}">
                      <a16:creationId xmlns:a16="http://schemas.microsoft.com/office/drawing/2014/main" id="{A7FE305A-C212-B3C9-372B-E18F4BB40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8616" y="3274886"/>
                  <a:ext cx="0" cy="9971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Kotak Teks 59">
                      <a:extLst>
                        <a:ext uri="{FF2B5EF4-FFF2-40B4-BE49-F238E27FC236}">
                          <a16:creationId xmlns:a16="http://schemas.microsoft.com/office/drawing/2014/main" id="{B95CB56D-ACFF-FC84-742C-1219E338FD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19" name="Kotak Teks 18">
                      <a:extLst>
                        <a:ext uri="{FF2B5EF4-FFF2-40B4-BE49-F238E27FC236}">
                          <a16:creationId xmlns:a16="http://schemas.microsoft.com/office/drawing/2014/main" id="{737D9CB4-6B0D-ED30-C867-CBF3409C95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Kotak Teks 60">
                      <a:extLst>
                        <a:ext uri="{FF2B5EF4-FFF2-40B4-BE49-F238E27FC236}">
                          <a16:creationId xmlns:a16="http://schemas.microsoft.com/office/drawing/2014/main" id="{63C8D08F-E581-B02C-716B-52EF8F03EC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0" name="Kotak Teks 19">
                      <a:extLst>
                        <a:ext uri="{FF2B5EF4-FFF2-40B4-BE49-F238E27FC236}">
                          <a16:creationId xmlns:a16="http://schemas.microsoft.com/office/drawing/2014/main" id="{CD8E597C-6A5E-D708-EB65-A64C8D8514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Kotak Teks 61">
                      <a:extLst>
                        <a:ext uri="{FF2B5EF4-FFF2-40B4-BE49-F238E27FC236}">
                          <a16:creationId xmlns:a16="http://schemas.microsoft.com/office/drawing/2014/main" id="{CC7181FE-AC7F-F4CD-762B-CA54A4E239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1" name="Kotak Teks 20">
                      <a:extLst>
                        <a:ext uri="{FF2B5EF4-FFF2-40B4-BE49-F238E27FC236}">
                          <a16:creationId xmlns:a16="http://schemas.microsoft.com/office/drawing/2014/main" id="{BFA7068E-6B47-6202-47DE-9C3824FC88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4000"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Konektor Panah Lurus 62">
                  <a:extLst>
                    <a:ext uri="{FF2B5EF4-FFF2-40B4-BE49-F238E27FC236}">
                      <a16:creationId xmlns:a16="http://schemas.microsoft.com/office/drawing/2014/main" id="{76C3446F-0571-9D63-C374-A0195B337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4711" y="4542074"/>
                  <a:ext cx="323128" cy="3445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Konektor Panah Lurus 63">
                  <a:extLst>
                    <a:ext uri="{FF2B5EF4-FFF2-40B4-BE49-F238E27FC236}">
                      <a16:creationId xmlns:a16="http://schemas.microsoft.com/office/drawing/2014/main" id="{B38629D0-2E48-038C-3ED9-FB7111AEC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97840" y="4571849"/>
                  <a:ext cx="859122" cy="2153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Kotak Teks 64">
                      <a:extLst>
                        <a:ext uri="{FF2B5EF4-FFF2-40B4-BE49-F238E27FC236}">
                          <a16:creationId xmlns:a16="http://schemas.microsoft.com/office/drawing/2014/main" id="{AC62065F-767A-B422-3C5D-6884540C2E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𝑬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65" name="Kotak Teks 64">
                      <a:extLst>
                        <a:ext uri="{FF2B5EF4-FFF2-40B4-BE49-F238E27FC236}">
                          <a16:creationId xmlns:a16="http://schemas.microsoft.com/office/drawing/2014/main" id="{AC62065F-767A-B422-3C5D-6884540C2E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8111" y="4738611"/>
                      <a:ext cx="255234" cy="369332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r="-54054" b="-5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Kotak Teks 65">
                      <a:extLst>
                        <a:ext uri="{FF2B5EF4-FFF2-40B4-BE49-F238E27FC236}">
                          <a16:creationId xmlns:a16="http://schemas.microsoft.com/office/drawing/2014/main" id="{8E5E262B-DB3C-5D94-8EDF-9DD6888E98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id-ID" b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Kotak Teks 65">
                      <a:extLst>
                        <a:ext uri="{FF2B5EF4-FFF2-40B4-BE49-F238E27FC236}">
                          <a16:creationId xmlns:a16="http://schemas.microsoft.com/office/drawing/2014/main" id="{8E5E262B-DB3C-5D94-8EDF-9DD6888E98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6317" y="4898519"/>
                      <a:ext cx="255234" cy="369332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r="-42105" b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13" name="Busur 112">
              <a:extLst>
                <a:ext uri="{FF2B5EF4-FFF2-40B4-BE49-F238E27FC236}">
                  <a16:creationId xmlns:a16="http://schemas.microsoft.com/office/drawing/2014/main" id="{91BAACD5-2E9B-29E7-32DF-6D6954045798}"/>
                </a:ext>
              </a:extLst>
            </p:cNvPr>
            <p:cNvSpPr/>
            <p:nvPr/>
          </p:nvSpPr>
          <p:spPr>
            <a:xfrm>
              <a:off x="9053941" y="1736588"/>
              <a:ext cx="562243" cy="22847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116" name="Grup 115">
            <a:extLst>
              <a:ext uri="{FF2B5EF4-FFF2-40B4-BE49-F238E27FC236}">
                <a16:creationId xmlns:a16="http://schemas.microsoft.com/office/drawing/2014/main" id="{F1AC1C66-72F2-3482-50D9-7B5B8204AB16}"/>
              </a:ext>
            </a:extLst>
          </p:cNvPr>
          <p:cNvGrpSpPr/>
          <p:nvPr/>
        </p:nvGrpSpPr>
        <p:grpSpPr>
          <a:xfrm>
            <a:off x="8570313" y="4628631"/>
            <a:ext cx="1982595" cy="2327828"/>
            <a:chOff x="8501712" y="4123901"/>
            <a:chExt cx="1982595" cy="2327828"/>
          </a:xfrm>
        </p:grpSpPr>
        <p:grpSp>
          <p:nvGrpSpPr>
            <p:cNvPr id="67" name="Grup 66">
              <a:extLst>
                <a:ext uri="{FF2B5EF4-FFF2-40B4-BE49-F238E27FC236}">
                  <a16:creationId xmlns:a16="http://schemas.microsoft.com/office/drawing/2014/main" id="{B4D953B9-780B-03E0-3895-BF4FEF6E58BE}"/>
                </a:ext>
              </a:extLst>
            </p:cNvPr>
            <p:cNvGrpSpPr/>
            <p:nvPr/>
          </p:nvGrpSpPr>
          <p:grpSpPr>
            <a:xfrm>
              <a:off x="8501712" y="4123901"/>
              <a:ext cx="1982595" cy="2327828"/>
              <a:chOff x="178971" y="1697355"/>
              <a:chExt cx="1982595" cy="2327828"/>
            </a:xfrm>
          </p:grpSpPr>
          <p:pic>
            <p:nvPicPr>
              <p:cNvPr id="68" name="Gambar 67" descr="Sebuah gambar berisi cuplikan layar, lingkaran, hitam, cahaya&#10;&#10;Deskripsi dibuat secara otomatis">
                <a:extLst>
                  <a:ext uri="{FF2B5EF4-FFF2-40B4-BE49-F238E27FC236}">
                    <a16:creationId xmlns:a16="http://schemas.microsoft.com/office/drawing/2014/main" id="{A9FCA903-AD22-5D16-7765-E5BCB724D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8635">
                <a:off x="477508" y="2175959"/>
                <a:ext cx="1515142" cy="1137146"/>
              </a:xfrm>
              <a:prstGeom prst="rect">
                <a:avLst/>
              </a:prstGeom>
            </p:spPr>
          </p:pic>
          <p:grpSp>
            <p:nvGrpSpPr>
              <p:cNvPr id="69" name="Grup 68">
                <a:extLst>
                  <a:ext uri="{FF2B5EF4-FFF2-40B4-BE49-F238E27FC236}">
                    <a16:creationId xmlns:a16="http://schemas.microsoft.com/office/drawing/2014/main" id="{8FFF78B6-4370-9C72-6BCC-69EB313E1F3D}"/>
                  </a:ext>
                </a:extLst>
              </p:cNvPr>
              <p:cNvGrpSpPr/>
              <p:nvPr/>
            </p:nvGrpSpPr>
            <p:grpSpPr>
              <a:xfrm>
                <a:off x="178971" y="1697355"/>
                <a:ext cx="1982595" cy="2327828"/>
                <a:chOff x="633828" y="2887195"/>
                <a:chExt cx="2230246" cy="2495606"/>
              </a:xfrm>
            </p:grpSpPr>
            <p:cxnSp>
              <p:nvCxnSpPr>
                <p:cNvPr id="70" name="Konektor Panah Lurus 69">
                  <a:extLst>
                    <a:ext uri="{FF2B5EF4-FFF2-40B4-BE49-F238E27FC236}">
                      <a16:creationId xmlns:a16="http://schemas.microsoft.com/office/drawing/2014/main" id="{4A01D775-5EFE-B728-F7AB-745306B84FC4}"/>
                    </a:ext>
                  </a:extLst>
                </p:cNvPr>
                <p:cNvCxnSpPr/>
                <p:nvPr/>
              </p:nvCxnSpPr>
              <p:spPr>
                <a:xfrm>
                  <a:off x="1478616" y="4282455"/>
                  <a:ext cx="1044000" cy="255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Konektor Panah Lurus 70">
                  <a:extLst>
                    <a:ext uri="{FF2B5EF4-FFF2-40B4-BE49-F238E27FC236}">
                      <a16:creationId xmlns:a16="http://schemas.microsoft.com/office/drawing/2014/main" id="{F85AD6EA-DDC2-F078-DDDD-5BAB40262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" flipH="1">
                  <a:off x="909255" y="4259764"/>
                  <a:ext cx="552893" cy="6437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Konektor Panah Lurus 71">
                  <a:extLst>
                    <a:ext uri="{FF2B5EF4-FFF2-40B4-BE49-F238E27FC236}">
                      <a16:creationId xmlns:a16="http://schemas.microsoft.com/office/drawing/2014/main" id="{5503FAF3-96EC-ED05-1E6A-FB7919467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8616" y="3274886"/>
                  <a:ext cx="0" cy="9971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Kotak Teks 72">
                      <a:extLst>
                        <a:ext uri="{FF2B5EF4-FFF2-40B4-BE49-F238E27FC236}">
                          <a16:creationId xmlns:a16="http://schemas.microsoft.com/office/drawing/2014/main" id="{87F8821F-7683-56CB-9602-73B9A33E72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19" name="Kotak Teks 18">
                      <a:extLst>
                        <a:ext uri="{FF2B5EF4-FFF2-40B4-BE49-F238E27FC236}">
                          <a16:creationId xmlns:a16="http://schemas.microsoft.com/office/drawing/2014/main" id="{737D9CB4-6B0D-ED30-C867-CBF3409C95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2616" y="4420678"/>
                      <a:ext cx="341458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Kotak Teks 73">
                      <a:extLst>
                        <a:ext uri="{FF2B5EF4-FFF2-40B4-BE49-F238E27FC236}">
                          <a16:creationId xmlns:a16="http://schemas.microsoft.com/office/drawing/2014/main" id="{29FCEF33-556E-93A7-9CEA-B4966ED698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0" name="Kotak Teks 19">
                      <a:extLst>
                        <a:ext uri="{FF2B5EF4-FFF2-40B4-BE49-F238E27FC236}">
                          <a16:creationId xmlns:a16="http://schemas.microsoft.com/office/drawing/2014/main" id="{CD8E597C-6A5E-D708-EB65-A64C8D8514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828" y="4844946"/>
                      <a:ext cx="341458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Kotak Teks 74">
                      <a:extLst>
                        <a:ext uri="{FF2B5EF4-FFF2-40B4-BE49-F238E27FC236}">
                          <a16:creationId xmlns:a16="http://schemas.microsoft.com/office/drawing/2014/main" id="{4A65101E-7D02-5637-C7FF-5D92D7E598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1" name="Kotak Teks 20">
                      <a:extLst>
                        <a:ext uri="{FF2B5EF4-FFF2-40B4-BE49-F238E27FC236}">
                          <a16:creationId xmlns:a16="http://schemas.microsoft.com/office/drawing/2014/main" id="{BFA7068E-6B47-6202-47DE-9C3824FC88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7887" y="2887195"/>
                      <a:ext cx="341458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4000" b="-140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6" name="Konektor Panah Lurus 75">
                  <a:extLst>
                    <a:ext uri="{FF2B5EF4-FFF2-40B4-BE49-F238E27FC236}">
                      <a16:creationId xmlns:a16="http://schemas.microsoft.com/office/drawing/2014/main" id="{132CA374-BCA5-878B-D068-899300B679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42100" y="4611397"/>
                  <a:ext cx="323128" cy="344535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Konektor Panah Lurus 76">
                  <a:extLst>
                    <a:ext uri="{FF2B5EF4-FFF2-40B4-BE49-F238E27FC236}">
                      <a16:creationId xmlns:a16="http://schemas.microsoft.com/office/drawing/2014/main" id="{0FB1C33B-87A2-8084-383A-637E1D7A8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5227" y="4595312"/>
                  <a:ext cx="846086" cy="205076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Kotak Teks 77">
                      <a:extLst>
                        <a:ext uri="{FF2B5EF4-FFF2-40B4-BE49-F238E27FC236}">
                          <a16:creationId xmlns:a16="http://schemas.microsoft.com/office/drawing/2014/main" id="{8FAC1C3A-90D4-53B5-5715-3828B90444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013" y="5013469"/>
                      <a:ext cx="2552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n w="0"/>
                                <a:solidFill>
                                  <a:schemeClr val="accent2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𝑬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78" name="Kotak Teks 77">
                      <a:extLst>
                        <a:ext uri="{FF2B5EF4-FFF2-40B4-BE49-F238E27FC236}">
                          <a16:creationId xmlns:a16="http://schemas.microsoft.com/office/drawing/2014/main" id="{8FAC1C3A-90D4-53B5-5715-3828B90444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13" y="5013469"/>
                      <a:ext cx="255234" cy="369332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 r="-54054" b="-5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Kotak Teks 78">
                      <a:extLst>
                        <a:ext uri="{FF2B5EF4-FFF2-40B4-BE49-F238E27FC236}">
                          <a16:creationId xmlns:a16="http://schemas.microsoft.com/office/drawing/2014/main" id="{55DF426A-1C78-6EC0-4D8F-DEC5024293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36757" y="4784011"/>
                      <a:ext cx="255234" cy="3959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id-ID" b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Kotak Teks 78">
                      <a:extLst>
                        <a:ext uri="{FF2B5EF4-FFF2-40B4-BE49-F238E27FC236}">
                          <a16:creationId xmlns:a16="http://schemas.microsoft.com/office/drawing/2014/main" id="{55DF426A-1C78-6EC0-4D8F-DEC5024293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6757" y="4784011"/>
                      <a:ext cx="255234" cy="395952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r="-459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14" name="Busur 113">
              <a:extLst>
                <a:ext uri="{FF2B5EF4-FFF2-40B4-BE49-F238E27FC236}">
                  <a16:creationId xmlns:a16="http://schemas.microsoft.com/office/drawing/2014/main" id="{CA177C55-5651-81C6-218E-D35FEAFF4C6C}"/>
                </a:ext>
              </a:extLst>
            </p:cNvPr>
            <p:cNvSpPr/>
            <p:nvPr/>
          </p:nvSpPr>
          <p:spPr>
            <a:xfrm>
              <a:off x="9029935" y="4558500"/>
              <a:ext cx="562243" cy="22847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150" name="Grup 149">
            <a:extLst>
              <a:ext uri="{FF2B5EF4-FFF2-40B4-BE49-F238E27FC236}">
                <a16:creationId xmlns:a16="http://schemas.microsoft.com/office/drawing/2014/main" id="{B9DDE3B8-D606-6AB7-5DC9-F5466A4F9A1A}"/>
              </a:ext>
            </a:extLst>
          </p:cNvPr>
          <p:cNvGrpSpPr/>
          <p:nvPr/>
        </p:nvGrpSpPr>
        <p:grpSpPr>
          <a:xfrm>
            <a:off x="8819981" y="83113"/>
            <a:ext cx="1982595" cy="2220606"/>
            <a:chOff x="178971" y="1697355"/>
            <a:chExt cx="1982595" cy="2220606"/>
          </a:xfrm>
        </p:grpSpPr>
        <p:pic>
          <p:nvPicPr>
            <p:cNvPr id="152" name="Gambar 151" descr="Sebuah gambar berisi cuplikan layar, lingkaran, hitam, cahaya&#10;&#10;Deskripsi dibuat secara otomatis">
              <a:extLst>
                <a:ext uri="{FF2B5EF4-FFF2-40B4-BE49-F238E27FC236}">
                  <a16:creationId xmlns:a16="http://schemas.microsoft.com/office/drawing/2014/main" id="{9C72577C-6D6D-B72C-9130-65C6D40FF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635">
              <a:off x="477508" y="2175959"/>
              <a:ext cx="1515142" cy="1137146"/>
            </a:xfrm>
            <a:prstGeom prst="rect">
              <a:avLst/>
            </a:prstGeom>
          </p:spPr>
        </p:pic>
        <p:grpSp>
          <p:nvGrpSpPr>
            <p:cNvPr id="153" name="Grup 152">
              <a:extLst>
                <a:ext uri="{FF2B5EF4-FFF2-40B4-BE49-F238E27FC236}">
                  <a16:creationId xmlns:a16="http://schemas.microsoft.com/office/drawing/2014/main" id="{51533CFD-BEC3-5C01-85FB-15BC8A63B90B}"/>
                </a:ext>
              </a:extLst>
            </p:cNvPr>
            <p:cNvGrpSpPr/>
            <p:nvPr/>
          </p:nvGrpSpPr>
          <p:grpSpPr>
            <a:xfrm>
              <a:off x="178971" y="1697355"/>
              <a:ext cx="1982595" cy="2220606"/>
              <a:chOff x="633828" y="2887195"/>
              <a:chExt cx="2230246" cy="2380656"/>
            </a:xfrm>
          </p:grpSpPr>
          <p:cxnSp>
            <p:nvCxnSpPr>
              <p:cNvPr id="154" name="Konektor Panah Lurus 153">
                <a:extLst>
                  <a:ext uri="{FF2B5EF4-FFF2-40B4-BE49-F238E27FC236}">
                    <a16:creationId xmlns:a16="http://schemas.microsoft.com/office/drawing/2014/main" id="{ECA64787-2B36-CF19-8DC9-0EE06E6053CE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Konektor Panah Lurus 154">
                <a:extLst>
                  <a:ext uri="{FF2B5EF4-FFF2-40B4-BE49-F238E27FC236}">
                    <a16:creationId xmlns:a16="http://schemas.microsoft.com/office/drawing/2014/main" id="{FB4D5A62-D200-0BAA-9C93-300A5CAC677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Konektor Panah Lurus 155">
                <a:extLst>
                  <a:ext uri="{FF2B5EF4-FFF2-40B4-BE49-F238E27FC236}">
                    <a16:creationId xmlns:a16="http://schemas.microsoft.com/office/drawing/2014/main" id="{3B57C5F0-DC4C-C25D-6774-162E37D5BD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Kotak Teks 156">
                    <a:extLst>
                      <a:ext uri="{FF2B5EF4-FFF2-40B4-BE49-F238E27FC236}">
                        <a16:creationId xmlns:a16="http://schemas.microsoft.com/office/drawing/2014/main" id="{2EAD6D8F-9A87-AC66-22F6-C13F36B45F8F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737D9CB4-6B0D-ED30-C867-CBF3409C9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Kotak Teks 157">
                    <a:extLst>
                      <a:ext uri="{FF2B5EF4-FFF2-40B4-BE49-F238E27FC236}">
                        <a16:creationId xmlns:a16="http://schemas.microsoft.com/office/drawing/2014/main" id="{70EA6C5C-C68B-9FCE-73B4-B0036DFE25A6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Kotak Teks 158">
                    <a:extLst>
                      <a:ext uri="{FF2B5EF4-FFF2-40B4-BE49-F238E27FC236}">
                        <a16:creationId xmlns:a16="http://schemas.microsoft.com/office/drawing/2014/main" id="{45A59435-4015-558A-DE5C-DB38380D1310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0" name="Konektor Panah Lurus 159">
                <a:extLst>
                  <a:ext uri="{FF2B5EF4-FFF2-40B4-BE49-F238E27FC236}">
                    <a16:creationId xmlns:a16="http://schemas.microsoft.com/office/drawing/2014/main" id="{6A4DE416-24E6-AA50-BD4E-E447217743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711" y="4542074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Konektor Panah Lurus 160">
                <a:extLst>
                  <a:ext uri="{FF2B5EF4-FFF2-40B4-BE49-F238E27FC236}">
                    <a16:creationId xmlns:a16="http://schemas.microsoft.com/office/drawing/2014/main" id="{FEAE86C8-DC4C-85C2-1A2F-2AFBDA911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7840" y="4571849"/>
                <a:ext cx="859122" cy="2153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Kotak Teks 161">
                    <a:extLst>
                      <a:ext uri="{FF2B5EF4-FFF2-40B4-BE49-F238E27FC236}">
                        <a16:creationId xmlns:a16="http://schemas.microsoft.com/office/drawing/2014/main" id="{FFAF7205-FE55-D6C9-5C2C-867341D903F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62" name="Kotak Teks 161">
                    <a:extLst>
                      <a:ext uri="{FF2B5EF4-FFF2-40B4-BE49-F238E27FC236}">
                        <a16:creationId xmlns:a16="http://schemas.microsoft.com/office/drawing/2014/main" id="{FFAF7205-FE55-D6C9-5C2C-867341D903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8111" y="4738611"/>
                    <a:ext cx="255234" cy="369332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Kotak Teks 162">
                    <a:extLst>
                      <a:ext uri="{FF2B5EF4-FFF2-40B4-BE49-F238E27FC236}">
                        <a16:creationId xmlns:a16="http://schemas.microsoft.com/office/drawing/2014/main" id="{90DC4455-47BA-67BE-225D-8FB13AAA3B72}"/>
                      </a:ext>
                    </a:extLst>
                  </p:cNvPr>
                  <p:cNvSpPr txBox="1"/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3" name="Kotak Teks 162">
                    <a:extLst>
                      <a:ext uri="{FF2B5EF4-FFF2-40B4-BE49-F238E27FC236}">
                        <a16:creationId xmlns:a16="http://schemas.microsoft.com/office/drawing/2014/main" id="{90DC4455-47BA-67BE-225D-8FB13AAA3B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6317" y="4898519"/>
                    <a:ext cx="255234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2703" r="-43243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64" name="Grup 163">
            <a:extLst>
              <a:ext uri="{FF2B5EF4-FFF2-40B4-BE49-F238E27FC236}">
                <a16:creationId xmlns:a16="http://schemas.microsoft.com/office/drawing/2014/main" id="{69D28B32-3C01-1270-3505-BB5FD244C08D}"/>
              </a:ext>
            </a:extLst>
          </p:cNvPr>
          <p:cNvGrpSpPr/>
          <p:nvPr/>
        </p:nvGrpSpPr>
        <p:grpSpPr>
          <a:xfrm>
            <a:off x="1681671" y="29890"/>
            <a:ext cx="1982595" cy="2355269"/>
            <a:chOff x="5457572" y="1780055"/>
            <a:chExt cx="1982595" cy="2355269"/>
          </a:xfrm>
        </p:grpSpPr>
        <p:pic>
          <p:nvPicPr>
            <p:cNvPr id="165" name="Gambar 164" descr="Sebuah gambar berisi cuplikan layar, lingkaran, hitam, cahaya&#10;&#10;Deskripsi dibuat secara otomatis">
              <a:extLst>
                <a:ext uri="{FF2B5EF4-FFF2-40B4-BE49-F238E27FC236}">
                  <a16:creationId xmlns:a16="http://schemas.microsoft.com/office/drawing/2014/main" id="{39177B67-236E-97FB-16B7-A8A8CA7C0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635">
              <a:off x="5756109" y="2258659"/>
              <a:ext cx="1515142" cy="1137146"/>
            </a:xfrm>
            <a:prstGeom prst="rect">
              <a:avLst/>
            </a:prstGeom>
          </p:spPr>
        </p:pic>
        <p:grpSp>
          <p:nvGrpSpPr>
            <p:cNvPr id="166" name="Grup 165">
              <a:extLst>
                <a:ext uri="{FF2B5EF4-FFF2-40B4-BE49-F238E27FC236}">
                  <a16:creationId xmlns:a16="http://schemas.microsoft.com/office/drawing/2014/main" id="{9651F7E1-DC40-240D-8A29-D6DDBFD2F3F2}"/>
                </a:ext>
              </a:extLst>
            </p:cNvPr>
            <p:cNvGrpSpPr/>
            <p:nvPr/>
          </p:nvGrpSpPr>
          <p:grpSpPr>
            <a:xfrm>
              <a:off x="5457572" y="1780055"/>
              <a:ext cx="1982595" cy="2170635"/>
              <a:chOff x="633828" y="2887195"/>
              <a:chExt cx="2230246" cy="2327083"/>
            </a:xfrm>
          </p:grpSpPr>
          <p:cxnSp>
            <p:nvCxnSpPr>
              <p:cNvPr id="169" name="Konektor Panah Lurus 168">
                <a:extLst>
                  <a:ext uri="{FF2B5EF4-FFF2-40B4-BE49-F238E27FC236}">
                    <a16:creationId xmlns:a16="http://schemas.microsoft.com/office/drawing/2014/main" id="{C05FC926-93B0-184D-8F90-E321F256D961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Konektor Panah Lurus 169">
                <a:extLst>
                  <a:ext uri="{FF2B5EF4-FFF2-40B4-BE49-F238E27FC236}">
                    <a16:creationId xmlns:a16="http://schemas.microsoft.com/office/drawing/2014/main" id="{5880CAD8-2962-95F6-03A5-9EB30D7343AE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Konektor Panah Lurus 170">
                <a:extLst>
                  <a:ext uri="{FF2B5EF4-FFF2-40B4-BE49-F238E27FC236}">
                    <a16:creationId xmlns:a16="http://schemas.microsoft.com/office/drawing/2014/main" id="{24FB1E76-D4A2-6633-53AE-67550DD3D4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Kotak Teks 171">
                    <a:extLst>
                      <a:ext uri="{FF2B5EF4-FFF2-40B4-BE49-F238E27FC236}">
                        <a16:creationId xmlns:a16="http://schemas.microsoft.com/office/drawing/2014/main" id="{E8C20C96-B290-8FD6-8C00-60D2532699E2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737D9CB4-6B0D-ED30-C867-CBF3409C9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Kotak Teks 172">
                    <a:extLst>
                      <a:ext uri="{FF2B5EF4-FFF2-40B4-BE49-F238E27FC236}">
                        <a16:creationId xmlns:a16="http://schemas.microsoft.com/office/drawing/2014/main" id="{3530DC7B-9618-890F-5D4A-59D19B02F88F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Kotak Teks 173">
                    <a:extLst>
                      <a:ext uri="{FF2B5EF4-FFF2-40B4-BE49-F238E27FC236}">
                        <a16:creationId xmlns:a16="http://schemas.microsoft.com/office/drawing/2014/main" id="{4FAEFF07-A5DA-5D9E-DA52-A44B18F4EB02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5" name="Konektor Panah Lurus 174">
                <a:extLst>
                  <a:ext uri="{FF2B5EF4-FFF2-40B4-BE49-F238E27FC236}">
                    <a16:creationId xmlns:a16="http://schemas.microsoft.com/office/drawing/2014/main" id="{A7B0E1D6-A39B-AEC1-9400-FD11AC1A77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8697" y="4178058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Konektor Panah Lurus 175">
                <a:extLst>
                  <a:ext uri="{FF2B5EF4-FFF2-40B4-BE49-F238E27FC236}">
                    <a16:creationId xmlns:a16="http://schemas.microsoft.com/office/drawing/2014/main" id="{E8758B97-3807-DDAF-0187-87BC07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4780" y="3419903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Kotak Teks 176">
                    <a:extLst>
                      <a:ext uri="{FF2B5EF4-FFF2-40B4-BE49-F238E27FC236}">
                        <a16:creationId xmlns:a16="http://schemas.microsoft.com/office/drawing/2014/main" id="{CFBAED3D-73EB-78F6-C454-001BE30F88E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4" name="Kotak Teks 23">
                    <a:extLst>
                      <a:ext uri="{FF2B5EF4-FFF2-40B4-BE49-F238E27FC236}">
                        <a16:creationId xmlns:a16="http://schemas.microsoft.com/office/drawing/2014/main" id="{77E1FBD3-CF55-08A3-6F46-93A1C166A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Kotak Teks 177">
                    <a:extLst>
                      <a:ext uri="{FF2B5EF4-FFF2-40B4-BE49-F238E27FC236}">
                        <a16:creationId xmlns:a16="http://schemas.microsoft.com/office/drawing/2014/main" id="{BB44EA9C-8E4E-FD9E-6609-E3171F98E940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Kotak Teks 24">
                    <a:extLst>
                      <a:ext uri="{FF2B5EF4-FFF2-40B4-BE49-F238E27FC236}">
                        <a16:creationId xmlns:a16="http://schemas.microsoft.com/office/drawing/2014/main" id="{6D2009CB-AAF6-5A6C-FDE4-577641CD2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703" r="-43243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7" name="Kotak Teks 166">
              <a:extLst>
                <a:ext uri="{FF2B5EF4-FFF2-40B4-BE49-F238E27FC236}">
                  <a16:creationId xmlns:a16="http://schemas.microsoft.com/office/drawing/2014/main" id="{63C719D5-014C-4005-9D4C-77D13E70ABAD}"/>
                </a:ext>
              </a:extLst>
            </p:cNvPr>
            <p:cNvSpPr txBox="1"/>
            <p:nvPr/>
          </p:nvSpPr>
          <p:spPr>
            <a:xfrm>
              <a:off x="6096000" y="3765992"/>
              <a:ext cx="634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  <a:endParaRPr lang="id-ID" dirty="0"/>
            </a:p>
          </p:txBody>
        </p:sp>
        <p:sp>
          <p:nvSpPr>
            <p:cNvPr id="168" name="Busur 167">
              <a:extLst>
                <a:ext uri="{FF2B5EF4-FFF2-40B4-BE49-F238E27FC236}">
                  <a16:creationId xmlns:a16="http://schemas.microsoft.com/office/drawing/2014/main" id="{16A86C39-2A43-BE14-4371-3118E46DA956}"/>
                </a:ext>
              </a:extLst>
            </p:cNvPr>
            <p:cNvSpPr/>
            <p:nvPr/>
          </p:nvSpPr>
          <p:spPr>
            <a:xfrm>
              <a:off x="5457699" y="3486912"/>
              <a:ext cx="490465" cy="51680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79" name="Grup 178">
            <a:extLst>
              <a:ext uri="{FF2B5EF4-FFF2-40B4-BE49-F238E27FC236}">
                <a16:creationId xmlns:a16="http://schemas.microsoft.com/office/drawing/2014/main" id="{E3008D86-7019-4B23-0FA4-C659A55DC04F}"/>
              </a:ext>
            </a:extLst>
          </p:cNvPr>
          <p:cNvGrpSpPr/>
          <p:nvPr/>
        </p:nvGrpSpPr>
        <p:grpSpPr>
          <a:xfrm>
            <a:off x="5209353" y="45355"/>
            <a:ext cx="2016716" cy="2458020"/>
            <a:chOff x="4949448" y="1286031"/>
            <a:chExt cx="2016716" cy="2458020"/>
          </a:xfrm>
        </p:grpSpPr>
        <p:sp>
          <p:nvSpPr>
            <p:cNvPr id="180" name="Kotak Teks 179">
              <a:extLst>
                <a:ext uri="{FF2B5EF4-FFF2-40B4-BE49-F238E27FC236}">
                  <a16:creationId xmlns:a16="http://schemas.microsoft.com/office/drawing/2014/main" id="{A91ACA09-869A-428D-1F72-B234CEE9575A}"/>
                </a:ext>
              </a:extLst>
            </p:cNvPr>
            <p:cNvSpPr txBox="1"/>
            <p:nvPr/>
          </p:nvSpPr>
          <p:spPr>
            <a:xfrm>
              <a:off x="5736782" y="3374719"/>
              <a:ext cx="323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  <a:endParaRPr lang="id-ID" dirty="0"/>
            </a:p>
          </p:txBody>
        </p:sp>
        <p:grpSp>
          <p:nvGrpSpPr>
            <p:cNvPr id="181" name="Grup 180">
              <a:extLst>
                <a:ext uri="{FF2B5EF4-FFF2-40B4-BE49-F238E27FC236}">
                  <a16:creationId xmlns:a16="http://schemas.microsoft.com/office/drawing/2014/main" id="{A6EA3988-382D-61AF-00B9-368E0D1DF7D5}"/>
                </a:ext>
              </a:extLst>
            </p:cNvPr>
            <p:cNvGrpSpPr/>
            <p:nvPr/>
          </p:nvGrpSpPr>
          <p:grpSpPr>
            <a:xfrm>
              <a:off x="4949448" y="1286031"/>
              <a:ext cx="2016716" cy="2387282"/>
              <a:chOff x="8082767" y="1540700"/>
              <a:chExt cx="2016716" cy="2387282"/>
            </a:xfrm>
          </p:grpSpPr>
          <p:grpSp>
            <p:nvGrpSpPr>
              <p:cNvPr id="182" name="Grup 181">
                <a:extLst>
                  <a:ext uri="{FF2B5EF4-FFF2-40B4-BE49-F238E27FC236}">
                    <a16:creationId xmlns:a16="http://schemas.microsoft.com/office/drawing/2014/main" id="{D7146858-1C4F-740E-BAEC-0E1DE723F0D2}"/>
                  </a:ext>
                </a:extLst>
              </p:cNvPr>
              <p:cNvGrpSpPr/>
              <p:nvPr/>
            </p:nvGrpSpPr>
            <p:grpSpPr>
              <a:xfrm>
                <a:off x="8082767" y="1540700"/>
                <a:ext cx="2016716" cy="2387282"/>
                <a:chOff x="178971" y="1480708"/>
                <a:chExt cx="2016716" cy="2387282"/>
              </a:xfrm>
            </p:grpSpPr>
            <p:pic>
              <p:nvPicPr>
                <p:cNvPr id="184" name="Gambar 183" descr="Sebuah gambar berisi cuplikan layar, lingkaran, hitam, cahaya&#10;&#10;Deskripsi dibuat secara otomatis">
                  <a:extLst>
                    <a:ext uri="{FF2B5EF4-FFF2-40B4-BE49-F238E27FC236}">
                      <a16:creationId xmlns:a16="http://schemas.microsoft.com/office/drawing/2014/main" id="{9645D81C-8FEC-CE30-E119-7F372959A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98635">
                  <a:off x="477508" y="2175959"/>
                  <a:ext cx="1515142" cy="1137146"/>
                </a:xfrm>
                <a:prstGeom prst="rect">
                  <a:avLst/>
                </a:prstGeom>
              </p:spPr>
            </p:pic>
            <p:grpSp>
              <p:nvGrpSpPr>
                <p:cNvPr id="185" name="Grup 184">
                  <a:extLst>
                    <a:ext uri="{FF2B5EF4-FFF2-40B4-BE49-F238E27FC236}">
                      <a16:creationId xmlns:a16="http://schemas.microsoft.com/office/drawing/2014/main" id="{DFFC753E-D9C6-5298-2C81-EB5A7F31033D}"/>
                    </a:ext>
                  </a:extLst>
                </p:cNvPr>
                <p:cNvGrpSpPr/>
                <p:nvPr/>
              </p:nvGrpSpPr>
              <p:grpSpPr>
                <a:xfrm>
                  <a:off x="178971" y="1480708"/>
                  <a:ext cx="2016716" cy="2387282"/>
                  <a:chOff x="633828" y="2654933"/>
                  <a:chExt cx="2268629" cy="2559345"/>
                </a:xfrm>
              </p:grpSpPr>
              <p:cxnSp>
                <p:nvCxnSpPr>
                  <p:cNvPr id="186" name="Konektor Panah Lurus 185">
                    <a:extLst>
                      <a:ext uri="{FF2B5EF4-FFF2-40B4-BE49-F238E27FC236}">
                        <a16:creationId xmlns:a16="http://schemas.microsoft.com/office/drawing/2014/main" id="{39A26B77-706A-E4A6-1154-43F146A3F8D5}"/>
                      </a:ext>
                    </a:extLst>
                  </p:cNvPr>
                  <p:cNvCxnSpPr/>
                  <p:nvPr/>
                </p:nvCxnSpPr>
                <p:spPr>
                  <a:xfrm>
                    <a:off x="1478616" y="4282455"/>
                    <a:ext cx="1044000" cy="2551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Konektor Panah Lurus 186">
                    <a:extLst>
                      <a:ext uri="{FF2B5EF4-FFF2-40B4-BE49-F238E27FC236}">
                        <a16:creationId xmlns:a16="http://schemas.microsoft.com/office/drawing/2014/main" id="{8A3B07FD-C1F9-68AC-F558-E19EA4561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000" flipH="1">
                    <a:off x="909255" y="4259764"/>
                    <a:ext cx="552893" cy="6437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Konektor Panah Lurus 187">
                    <a:extLst>
                      <a:ext uri="{FF2B5EF4-FFF2-40B4-BE49-F238E27FC236}">
                        <a16:creationId xmlns:a16="http://schemas.microsoft.com/office/drawing/2014/main" id="{4FB9301F-48F6-3541-94D3-E761CD23A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78616" y="3274886"/>
                    <a:ext cx="0" cy="9971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9" name="Kotak Teks 188">
                        <a:extLst>
                          <a:ext uri="{FF2B5EF4-FFF2-40B4-BE49-F238E27FC236}">
                            <a16:creationId xmlns:a16="http://schemas.microsoft.com/office/drawing/2014/main" id="{D80D85A8-E962-9A19-8906-4C8DB388B7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" name="Kotak Teks 18">
                        <a:extLst>
                          <a:ext uri="{FF2B5EF4-FFF2-40B4-BE49-F238E27FC236}">
                            <a16:creationId xmlns:a16="http://schemas.microsoft.com/office/drawing/2014/main" id="{737D9CB4-6B0D-ED30-C867-CBF3409C95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22616" y="4420678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0" name="Kotak Teks 189">
                        <a:extLst>
                          <a:ext uri="{FF2B5EF4-FFF2-40B4-BE49-F238E27FC236}">
                            <a16:creationId xmlns:a16="http://schemas.microsoft.com/office/drawing/2014/main" id="{BED62D62-C304-DB6D-5CF5-6E434477513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0" name="Kotak Teks 19">
                        <a:extLst>
                          <a:ext uri="{FF2B5EF4-FFF2-40B4-BE49-F238E27FC236}">
                            <a16:creationId xmlns:a16="http://schemas.microsoft.com/office/drawing/2014/main" id="{CD8E597C-6A5E-D708-EB65-A64C8D85147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828" y="4844946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1" name="Kotak Teks 190">
                        <a:extLst>
                          <a:ext uri="{FF2B5EF4-FFF2-40B4-BE49-F238E27FC236}">
                            <a16:creationId xmlns:a16="http://schemas.microsoft.com/office/drawing/2014/main" id="{03F8D9EF-483D-BEC3-FA65-20D88483B2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21" name="Kotak Teks 20">
                        <a:extLst>
                          <a:ext uri="{FF2B5EF4-FFF2-40B4-BE49-F238E27FC236}">
                            <a16:creationId xmlns:a16="http://schemas.microsoft.com/office/drawing/2014/main" id="{BFA7068E-6B47-6202-47DE-9C3824FC886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07887" y="2887195"/>
                        <a:ext cx="341458" cy="369332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r="-4000" b="-140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92" name="Konektor Panah Lurus 191">
                    <a:extLst>
                      <a:ext uri="{FF2B5EF4-FFF2-40B4-BE49-F238E27FC236}">
                        <a16:creationId xmlns:a16="http://schemas.microsoft.com/office/drawing/2014/main" id="{94C8A2EB-383C-57FE-9EC6-1A4AE5C89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34363" y="3689158"/>
                    <a:ext cx="668748" cy="1606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Konektor Panah Lurus 192">
                    <a:extLst>
                      <a:ext uri="{FF2B5EF4-FFF2-40B4-BE49-F238E27FC236}">
                        <a16:creationId xmlns:a16="http://schemas.microsoft.com/office/drawing/2014/main" id="{E2DFF3FA-248C-C7F0-BFED-1C3BA8F0F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045874" y="2973775"/>
                    <a:ext cx="1" cy="7418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4" name="Kotak Teks 193">
                        <a:extLst>
                          <a:ext uri="{FF2B5EF4-FFF2-40B4-BE49-F238E27FC236}">
                            <a16:creationId xmlns:a16="http://schemas.microsoft.com/office/drawing/2014/main" id="{AED4D1F0-F2CE-D821-5007-C0B888E186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42258" y="2654933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m:oMathPara>
                        </a14:m>
                        <a:endParaRPr lang="id-ID" b="1" dirty="0"/>
                      </a:p>
                    </p:txBody>
                  </p:sp>
                </mc:Choice>
                <mc:Fallback xmlns="">
                  <p:sp>
                    <p:nvSpPr>
                      <p:cNvPr id="194" name="Kotak Teks 193">
                        <a:extLst>
                          <a:ext uri="{FF2B5EF4-FFF2-40B4-BE49-F238E27FC236}">
                            <a16:creationId xmlns:a16="http://schemas.microsoft.com/office/drawing/2014/main" id="{AED4D1F0-F2CE-D821-5007-C0B888E186D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42258" y="2654933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37"/>
                        <a:stretch>
                          <a:fillRect r="-54054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5" name="Kotak Teks 194">
                        <a:extLst>
                          <a:ext uri="{FF2B5EF4-FFF2-40B4-BE49-F238E27FC236}">
                            <a16:creationId xmlns:a16="http://schemas.microsoft.com/office/drawing/2014/main" id="{D90BF28C-E454-E4BC-E818-15F6405512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47223" y="3764881"/>
                        <a:ext cx="25523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id-ID" b="1" dirty="0">
                          <a:solidFill>
                            <a:schemeClr val="accent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5" name="Kotak Teks 194">
                        <a:extLst>
                          <a:ext uri="{FF2B5EF4-FFF2-40B4-BE49-F238E27FC236}">
                            <a16:creationId xmlns:a16="http://schemas.microsoft.com/office/drawing/2014/main" id="{D90BF28C-E454-E4BC-E818-15F64055126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47223" y="3764881"/>
                        <a:ext cx="255234" cy="369332"/>
                      </a:xfrm>
                      <a:prstGeom prst="rect">
                        <a:avLst/>
                      </a:prstGeom>
                      <a:blipFill>
                        <a:blip r:embed="rId38"/>
                        <a:stretch>
                          <a:fillRect r="-45946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d-ID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83" name="Busur 182">
                <a:extLst>
                  <a:ext uri="{FF2B5EF4-FFF2-40B4-BE49-F238E27FC236}">
                    <a16:creationId xmlns:a16="http://schemas.microsoft.com/office/drawing/2014/main" id="{687961D4-A8A7-F006-CF0D-4B86ECF6F92A}"/>
                  </a:ext>
                </a:extLst>
              </p:cNvPr>
              <p:cNvSpPr/>
              <p:nvPr/>
            </p:nvSpPr>
            <p:spPr>
              <a:xfrm>
                <a:off x="9584230" y="3127775"/>
                <a:ext cx="490465" cy="516807"/>
              </a:xfrm>
              <a:prstGeom prst="arc">
                <a:avLst>
                  <a:gd name="adj1" fmla="val 16200000"/>
                  <a:gd name="adj2" fmla="val 10909351"/>
                </a:avLst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196" name="Kotak Teks 195">
            <a:extLst>
              <a:ext uri="{FF2B5EF4-FFF2-40B4-BE49-F238E27FC236}">
                <a16:creationId xmlns:a16="http://schemas.microsoft.com/office/drawing/2014/main" id="{7BDBDD9D-7865-F027-4AAC-3431EAB1B8DE}"/>
              </a:ext>
            </a:extLst>
          </p:cNvPr>
          <p:cNvSpPr txBox="1"/>
          <p:nvPr/>
        </p:nvSpPr>
        <p:spPr>
          <a:xfrm>
            <a:off x="9594967" y="2232113"/>
            <a:ext cx="3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id-ID" dirty="0"/>
          </a:p>
        </p:txBody>
      </p:sp>
      <p:sp>
        <p:nvSpPr>
          <p:cNvPr id="197" name="Kotak Teks 196">
            <a:extLst>
              <a:ext uri="{FF2B5EF4-FFF2-40B4-BE49-F238E27FC236}">
                <a16:creationId xmlns:a16="http://schemas.microsoft.com/office/drawing/2014/main" id="{FD1237C2-7131-A746-CA19-39E3FA8CEF92}"/>
              </a:ext>
            </a:extLst>
          </p:cNvPr>
          <p:cNvSpPr txBox="1"/>
          <p:nvPr/>
        </p:nvSpPr>
        <p:spPr>
          <a:xfrm>
            <a:off x="9594966" y="4450876"/>
            <a:ext cx="3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id-ID" dirty="0"/>
          </a:p>
        </p:txBody>
      </p:sp>
      <p:sp>
        <p:nvSpPr>
          <p:cNvPr id="198" name="Kotak Teks 197">
            <a:extLst>
              <a:ext uri="{FF2B5EF4-FFF2-40B4-BE49-F238E27FC236}">
                <a16:creationId xmlns:a16="http://schemas.microsoft.com/office/drawing/2014/main" id="{565B583E-757C-7839-8E6A-6C8C0AA496E8}"/>
              </a:ext>
            </a:extLst>
          </p:cNvPr>
          <p:cNvSpPr txBox="1"/>
          <p:nvPr/>
        </p:nvSpPr>
        <p:spPr>
          <a:xfrm>
            <a:off x="9462067" y="6439100"/>
            <a:ext cx="3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id-ID" dirty="0"/>
          </a:p>
        </p:txBody>
      </p:sp>
      <p:sp>
        <p:nvSpPr>
          <p:cNvPr id="199" name="Busur 198">
            <a:extLst>
              <a:ext uri="{FF2B5EF4-FFF2-40B4-BE49-F238E27FC236}">
                <a16:creationId xmlns:a16="http://schemas.microsoft.com/office/drawing/2014/main" id="{616BFD4B-2441-CE4C-3A31-610B706814B1}"/>
              </a:ext>
            </a:extLst>
          </p:cNvPr>
          <p:cNvSpPr/>
          <p:nvPr/>
        </p:nvSpPr>
        <p:spPr>
          <a:xfrm>
            <a:off x="8745850" y="1806663"/>
            <a:ext cx="490465" cy="516807"/>
          </a:xfrm>
          <a:prstGeom prst="arc">
            <a:avLst>
              <a:gd name="adj1" fmla="val 16200000"/>
              <a:gd name="adj2" fmla="val 10909351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724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50860F62-0BE9-88E2-D61D-F7EE16E2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65" y="1825625"/>
            <a:ext cx="5306165" cy="4020111"/>
          </a:xfrm>
          <a:prstGeom prst="rect">
            <a:avLst/>
          </a:prstGeom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F67237A4-8296-EEBB-092D-AD24E08BEAC9}"/>
              </a:ext>
            </a:extLst>
          </p:cNvPr>
          <p:cNvGrpSpPr/>
          <p:nvPr/>
        </p:nvGrpSpPr>
        <p:grpSpPr>
          <a:xfrm>
            <a:off x="598170" y="4269512"/>
            <a:ext cx="2214143" cy="2401740"/>
            <a:chOff x="6538074" y="2895105"/>
            <a:chExt cx="2214143" cy="2401740"/>
          </a:xfrm>
        </p:grpSpPr>
        <p:grpSp>
          <p:nvGrpSpPr>
            <p:cNvPr id="7" name="Grup 6">
              <a:extLst>
                <a:ext uri="{FF2B5EF4-FFF2-40B4-BE49-F238E27FC236}">
                  <a16:creationId xmlns:a16="http://schemas.microsoft.com/office/drawing/2014/main" id="{F986CFB7-39F4-7964-9285-4A46C26B575B}"/>
                </a:ext>
              </a:extLst>
            </p:cNvPr>
            <p:cNvGrpSpPr/>
            <p:nvPr/>
          </p:nvGrpSpPr>
          <p:grpSpPr>
            <a:xfrm>
              <a:off x="6538074" y="2895105"/>
              <a:ext cx="2214143" cy="2401740"/>
              <a:chOff x="3520033" y="2717127"/>
              <a:chExt cx="2214143" cy="2401740"/>
            </a:xfrm>
          </p:grpSpPr>
          <p:cxnSp>
            <p:nvCxnSpPr>
              <p:cNvPr id="13" name="Konektor Panah Lurus 12">
                <a:extLst>
                  <a:ext uri="{FF2B5EF4-FFF2-40B4-BE49-F238E27FC236}">
                    <a16:creationId xmlns:a16="http://schemas.microsoft.com/office/drawing/2014/main" id="{56084C1D-3BED-5F10-9446-C586220A26E8}"/>
                  </a:ext>
                </a:extLst>
              </p:cNvPr>
              <p:cNvCxnSpPr/>
              <p:nvPr/>
            </p:nvCxnSpPr>
            <p:spPr>
              <a:xfrm>
                <a:off x="4348718" y="4154864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Konektor Panah Lurus 13">
                <a:extLst>
                  <a:ext uri="{FF2B5EF4-FFF2-40B4-BE49-F238E27FC236}">
                    <a16:creationId xmlns:a16="http://schemas.microsoft.com/office/drawing/2014/main" id="{2BB13A53-F1D6-216E-AE41-3062E402F3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8718" y="3147295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07951B6B-6B76-1CCB-D0CF-B328B7910A6D}"/>
                      </a:ext>
                    </a:extLst>
                  </p:cNvPr>
                  <p:cNvSpPr txBox="1"/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07951B6B-6B76-1CCB-D0CF-B328B7910A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Konektor Panah Lurus 15">
                <a:extLst>
                  <a:ext uri="{FF2B5EF4-FFF2-40B4-BE49-F238E27FC236}">
                    <a16:creationId xmlns:a16="http://schemas.microsoft.com/office/drawing/2014/main" id="{4B872819-CF52-05EB-33B9-C037B119C95F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3779219" y="4131345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734D2C2D-6478-2FFF-440B-459826B7E9F0}"/>
                      </a:ext>
                    </a:extLst>
                  </p:cNvPr>
                  <p:cNvSpPr txBox="1"/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734D2C2D-6478-2FFF-440B-459826B7E9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E0F49910-D180-981C-02E4-27C8E93DFEC1}"/>
                      </a:ext>
                    </a:extLst>
                  </p:cNvPr>
                  <p:cNvSpPr txBox="1"/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E0F49910-D180-981C-02E4-27C8E93DFE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up 7">
              <a:extLst>
                <a:ext uri="{FF2B5EF4-FFF2-40B4-BE49-F238E27FC236}">
                  <a16:creationId xmlns:a16="http://schemas.microsoft.com/office/drawing/2014/main" id="{2A728119-1E65-7DF6-A25D-BDC4CCC02109}"/>
                </a:ext>
              </a:extLst>
            </p:cNvPr>
            <p:cNvGrpSpPr/>
            <p:nvPr/>
          </p:nvGrpSpPr>
          <p:grpSpPr>
            <a:xfrm rot="-3600000">
              <a:off x="7604301" y="3185294"/>
              <a:ext cx="1025935" cy="1249980"/>
              <a:chOff x="7392249" y="648726"/>
              <a:chExt cx="1025935" cy="1249980"/>
            </a:xfrm>
          </p:grpSpPr>
          <p:cxnSp>
            <p:nvCxnSpPr>
              <p:cNvPr id="9" name="Konektor Panah Lurus 8">
                <a:extLst>
                  <a:ext uri="{FF2B5EF4-FFF2-40B4-BE49-F238E27FC236}">
                    <a16:creationId xmlns:a16="http://schemas.microsoft.com/office/drawing/2014/main" id="{F89977E6-C369-1876-7B45-893BAC3245C9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>
                <a:off x="7675441" y="1488012"/>
                <a:ext cx="569985" cy="1296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Kotak Teks 9">
                    <a:extLst>
                      <a:ext uri="{FF2B5EF4-FFF2-40B4-BE49-F238E27FC236}">
                        <a16:creationId xmlns:a16="http://schemas.microsoft.com/office/drawing/2014/main" id="{A0888B5A-9E25-65FC-D060-CDAFF712579A}"/>
                      </a:ext>
                    </a:extLst>
                  </p:cNvPr>
                  <p:cNvSpPr txBox="1"/>
                  <p:nvPr/>
                </p:nvSpPr>
                <p:spPr>
                  <a:xfrm rot="-900000">
                    <a:off x="8162950" y="1529374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0" name="Kotak Teks 9">
                    <a:extLst>
                      <a:ext uri="{FF2B5EF4-FFF2-40B4-BE49-F238E27FC236}">
                        <a16:creationId xmlns:a16="http://schemas.microsoft.com/office/drawing/2014/main" id="{A0888B5A-9E25-65FC-D060-CDAFF71257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-900000">
                    <a:off x="8162950" y="1529374"/>
                    <a:ext cx="25523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9298" r="-1408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Kotak Teks 10">
                    <a:extLst>
                      <a:ext uri="{FF2B5EF4-FFF2-40B4-BE49-F238E27FC236}">
                        <a16:creationId xmlns:a16="http://schemas.microsoft.com/office/drawing/2014/main" id="{6C9B1690-025B-E653-2F9C-FFB33B15B32A}"/>
                      </a:ext>
                    </a:extLst>
                  </p:cNvPr>
                  <p:cNvSpPr txBox="1"/>
                  <p:nvPr/>
                </p:nvSpPr>
                <p:spPr>
                  <a:xfrm rot="-900000">
                    <a:off x="7392249" y="648726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Kotak Teks 10">
                    <a:extLst>
                      <a:ext uri="{FF2B5EF4-FFF2-40B4-BE49-F238E27FC236}">
                        <a16:creationId xmlns:a16="http://schemas.microsoft.com/office/drawing/2014/main" id="{6C9B1690-025B-E653-2F9C-FFB33B15B3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-900000">
                    <a:off x="7392249" y="648726"/>
                    <a:ext cx="25523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5789" r="-1429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Konektor Panah Lurus 11">
                <a:extLst>
                  <a:ext uri="{FF2B5EF4-FFF2-40B4-BE49-F238E27FC236}">
                    <a16:creationId xmlns:a16="http://schemas.microsoft.com/office/drawing/2014/main" id="{FC3594EC-C8C6-C808-F567-9454A7653EA3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 flipV="1">
                <a:off x="7600239" y="965066"/>
                <a:ext cx="7233" cy="622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724706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Judul 1">
                <a:extLst>
                  <a:ext uri="{FF2B5EF4-FFF2-40B4-BE49-F238E27FC236}">
                    <a16:creationId xmlns:a16="http://schemas.microsoft.com/office/drawing/2014/main" id="{BC473C94-ADB1-0780-EE88-B138B3A0DE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err="1"/>
                  <a:t>Diputar</a:t>
                </a:r>
                <a:r>
                  <a:rPr lang="en-US" dirty="0"/>
                  <a:t> </a:t>
                </a:r>
                <a:r>
                  <a:rPr lang="en-US" dirty="0" err="1"/>
                  <a:t>bidang</a:t>
                </a:r>
                <a:r>
                  <a:rPr lang="en-US" dirty="0"/>
                  <a:t> “X”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id-ID" dirty="0"/>
              </a:p>
            </p:txBody>
          </p:sp>
        </mc:Choice>
        <mc:Fallback xmlns="">
          <p:sp>
            <p:nvSpPr>
              <p:cNvPr id="2" name="Judul 1">
                <a:extLst>
                  <a:ext uri="{FF2B5EF4-FFF2-40B4-BE49-F238E27FC236}">
                    <a16:creationId xmlns:a16="http://schemas.microsoft.com/office/drawing/2014/main" id="{BC473C94-ADB1-0780-EE88-B138B3A0D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72" b="-1132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ampungan Teks 2">
            <a:extLst>
              <a:ext uri="{FF2B5EF4-FFF2-40B4-BE49-F238E27FC236}">
                <a16:creationId xmlns:a16="http://schemas.microsoft.com/office/drawing/2014/main" id="{A31010AA-16E8-2161-29C3-FB6180DA2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C24907D4-2D6D-6CC2-DFA0-1B215126E8A7}"/>
              </a:ext>
            </a:extLst>
          </p:cNvPr>
          <p:cNvGrpSpPr/>
          <p:nvPr/>
        </p:nvGrpSpPr>
        <p:grpSpPr>
          <a:xfrm>
            <a:off x="9823793" y="180708"/>
            <a:ext cx="2021900" cy="2355269"/>
            <a:chOff x="5457572" y="1780055"/>
            <a:chExt cx="2021900" cy="2355269"/>
          </a:xfrm>
        </p:grpSpPr>
        <p:pic>
          <p:nvPicPr>
            <p:cNvPr id="5" name="Gambar 4" descr="Sebuah gambar berisi cuplikan layar, lingkaran, hitam, cahaya&#10;&#10;Deskripsi dibuat secara otomatis">
              <a:extLst>
                <a:ext uri="{FF2B5EF4-FFF2-40B4-BE49-F238E27FC236}">
                  <a16:creationId xmlns:a16="http://schemas.microsoft.com/office/drawing/2014/main" id="{C03662DC-30F8-EF06-1E47-AC13C86C5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8635">
              <a:off x="5756109" y="2258659"/>
              <a:ext cx="1515142" cy="1137146"/>
            </a:xfrm>
            <a:prstGeom prst="rect">
              <a:avLst/>
            </a:prstGeom>
          </p:spPr>
        </p:pic>
        <p:grpSp>
          <p:nvGrpSpPr>
            <p:cNvPr id="6" name="Grup 5">
              <a:extLst>
                <a:ext uri="{FF2B5EF4-FFF2-40B4-BE49-F238E27FC236}">
                  <a16:creationId xmlns:a16="http://schemas.microsoft.com/office/drawing/2014/main" id="{30CE5C45-E793-CCF5-AB34-5C6EF50CFAC4}"/>
                </a:ext>
              </a:extLst>
            </p:cNvPr>
            <p:cNvGrpSpPr/>
            <p:nvPr/>
          </p:nvGrpSpPr>
          <p:grpSpPr>
            <a:xfrm>
              <a:off x="5457572" y="1780055"/>
              <a:ext cx="1982595" cy="2170635"/>
              <a:chOff x="633828" y="2887195"/>
              <a:chExt cx="2230246" cy="2327083"/>
            </a:xfrm>
          </p:grpSpPr>
          <p:cxnSp>
            <p:nvCxnSpPr>
              <p:cNvPr id="9" name="Konektor Panah Lurus 8">
                <a:extLst>
                  <a:ext uri="{FF2B5EF4-FFF2-40B4-BE49-F238E27FC236}">
                    <a16:creationId xmlns:a16="http://schemas.microsoft.com/office/drawing/2014/main" id="{DB0E7400-F7E1-14C6-F8D3-0041F0660F8B}"/>
                  </a:ext>
                </a:extLst>
              </p:cNvPr>
              <p:cNvCxnSpPr/>
              <p:nvPr/>
            </p:nvCxnSpPr>
            <p:spPr>
              <a:xfrm>
                <a:off x="1478616" y="4282455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Konektor Panah Lurus 9">
                <a:extLst>
                  <a:ext uri="{FF2B5EF4-FFF2-40B4-BE49-F238E27FC236}">
                    <a16:creationId xmlns:a16="http://schemas.microsoft.com/office/drawing/2014/main" id="{0BDECF1D-8684-BF4A-40A3-C6CAC4FA3EDE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909255" y="4259764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Konektor Panah Lurus 10">
                <a:extLst>
                  <a:ext uri="{FF2B5EF4-FFF2-40B4-BE49-F238E27FC236}">
                    <a16:creationId xmlns:a16="http://schemas.microsoft.com/office/drawing/2014/main" id="{B8B76E7E-370A-F733-2D1F-752FE097C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616" y="3274886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Kotak Teks 11">
                    <a:extLst>
                      <a:ext uri="{FF2B5EF4-FFF2-40B4-BE49-F238E27FC236}">
                        <a16:creationId xmlns:a16="http://schemas.microsoft.com/office/drawing/2014/main" id="{4F75CB4A-2983-AD59-F668-CCAD284663B8}"/>
                      </a:ext>
                    </a:extLst>
                  </p:cNvPr>
                  <p:cNvSpPr txBox="1"/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9" name="Kotak Teks 18">
                    <a:extLst>
                      <a:ext uri="{FF2B5EF4-FFF2-40B4-BE49-F238E27FC236}">
                        <a16:creationId xmlns:a16="http://schemas.microsoft.com/office/drawing/2014/main" id="{737D9CB4-6B0D-ED30-C867-CBF3409C95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2616" y="4420678"/>
                    <a:ext cx="341458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Kotak Teks 12">
                    <a:extLst>
                      <a:ext uri="{FF2B5EF4-FFF2-40B4-BE49-F238E27FC236}">
                        <a16:creationId xmlns:a16="http://schemas.microsoft.com/office/drawing/2014/main" id="{F36CB7B5-41BE-6FE4-A8CE-DD2C19CE7AD2}"/>
                      </a:ext>
                    </a:extLst>
                  </p:cNvPr>
                  <p:cNvSpPr txBox="1"/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0" name="Kotak Teks 19">
                    <a:extLst>
                      <a:ext uri="{FF2B5EF4-FFF2-40B4-BE49-F238E27FC236}">
                        <a16:creationId xmlns:a16="http://schemas.microsoft.com/office/drawing/2014/main" id="{CD8E597C-6A5E-D708-EB65-A64C8D8514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828" y="4844946"/>
                    <a:ext cx="34145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C610BF0F-7A76-05FE-8C09-3A1C9CC69FE6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1" name="Kotak Teks 20">
                    <a:extLst>
                      <a:ext uri="{FF2B5EF4-FFF2-40B4-BE49-F238E27FC236}">
                        <a16:creationId xmlns:a16="http://schemas.microsoft.com/office/drawing/2014/main" id="{BFA7068E-6B47-6202-47DE-9C3824FC8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887" y="2887195"/>
                    <a:ext cx="341458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4000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Konektor Panah Lurus 14">
                <a:extLst>
                  <a:ext uri="{FF2B5EF4-FFF2-40B4-BE49-F238E27FC236}">
                    <a16:creationId xmlns:a16="http://schemas.microsoft.com/office/drawing/2014/main" id="{325DE706-C846-7A9A-8FE2-D38DA35742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8697" y="4178058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Konektor Panah Lurus 15">
                <a:extLst>
                  <a:ext uri="{FF2B5EF4-FFF2-40B4-BE49-F238E27FC236}">
                    <a16:creationId xmlns:a16="http://schemas.microsoft.com/office/drawing/2014/main" id="{80E61CD2-8673-25B4-17DC-78879C6299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4780" y="3419903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892EB39A-F5B0-D110-509F-3E470388B0E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24" name="Kotak Teks 23">
                    <a:extLst>
                      <a:ext uri="{FF2B5EF4-FFF2-40B4-BE49-F238E27FC236}">
                        <a16:creationId xmlns:a16="http://schemas.microsoft.com/office/drawing/2014/main" id="{77E1FBD3-CF55-08A3-6F46-93A1C166A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650" y="3086459"/>
                    <a:ext cx="255234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54054" b="-53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A1946FAC-0ED7-A1DC-8222-4086899A1817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Kotak Teks 24">
                    <a:extLst>
                      <a:ext uri="{FF2B5EF4-FFF2-40B4-BE49-F238E27FC236}">
                        <a16:creationId xmlns:a16="http://schemas.microsoft.com/office/drawing/2014/main" id="{6D2009CB-AAF6-5A6C-FDE4-577641CD2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08" y="4396981"/>
                    <a:ext cx="255234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703" r="-43243" b="-5263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Kotak Teks 6">
              <a:extLst>
                <a:ext uri="{FF2B5EF4-FFF2-40B4-BE49-F238E27FC236}">
                  <a16:creationId xmlns:a16="http://schemas.microsoft.com/office/drawing/2014/main" id="{EE470174-220A-C64A-7880-5EEC9D6ABBB8}"/>
                </a:ext>
              </a:extLst>
            </p:cNvPr>
            <p:cNvSpPr txBox="1"/>
            <p:nvPr/>
          </p:nvSpPr>
          <p:spPr>
            <a:xfrm>
              <a:off x="6096000" y="3765992"/>
              <a:ext cx="634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id-ID" dirty="0"/>
            </a:p>
          </p:txBody>
        </p:sp>
        <p:sp>
          <p:nvSpPr>
            <p:cNvPr id="8" name="Busur 7">
              <a:extLst>
                <a:ext uri="{FF2B5EF4-FFF2-40B4-BE49-F238E27FC236}">
                  <a16:creationId xmlns:a16="http://schemas.microsoft.com/office/drawing/2014/main" id="{0398CFC3-9815-68F2-F60D-EF2B0660C3D6}"/>
                </a:ext>
              </a:extLst>
            </p:cNvPr>
            <p:cNvSpPr/>
            <p:nvPr/>
          </p:nvSpPr>
          <p:spPr>
            <a:xfrm>
              <a:off x="6989007" y="3158154"/>
              <a:ext cx="490465" cy="516807"/>
            </a:xfrm>
            <a:prstGeom prst="arc">
              <a:avLst>
                <a:gd name="adj1" fmla="val 16200000"/>
                <a:gd name="adj2" fmla="val 10909351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668218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B1AD337B-8433-D4E0-7917-F0733317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49" y="1997751"/>
            <a:ext cx="5334000" cy="4000500"/>
          </a:xfrm>
          <a:prstGeom prst="rect">
            <a:avLst/>
          </a:prstGeom>
        </p:spPr>
      </p:pic>
      <p:grpSp>
        <p:nvGrpSpPr>
          <p:cNvPr id="5" name="Grup 4">
            <a:extLst>
              <a:ext uri="{FF2B5EF4-FFF2-40B4-BE49-F238E27FC236}">
                <a16:creationId xmlns:a16="http://schemas.microsoft.com/office/drawing/2014/main" id="{C47E6C8C-6114-6855-48FF-F4B7193B10D7}"/>
              </a:ext>
            </a:extLst>
          </p:cNvPr>
          <p:cNvGrpSpPr/>
          <p:nvPr/>
        </p:nvGrpSpPr>
        <p:grpSpPr>
          <a:xfrm>
            <a:off x="1113727" y="3788142"/>
            <a:ext cx="2230246" cy="2327083"/>
            <a:chOff x="633828" y="2887195"/>
            <a:chExt cx="2230246" cy="2327083"/>
          </a:xfrm>
        </p:grpSpPr>
        <p:cxnSp>
          <p:nvCxnSpPr>
            <p:cNvPr id="6" name="Konektor Panah Lurus 5">
              <a:extLst>
                <a:ext uri="{FF2B5EF4-FFF2-40B4-BE49-F238E27FC236}">
                  <a16:creationId xmlns:a16="http://schemas.microsoft.com/office/drawing/2014/main" id="{70E6C759-665B-0D18-27A2-B04DAC63BA26}"/>
                </a:ext>
              </a:extLst>
            </p:cNvPr>
            <p:cNvCxnSpPr/>
            <p:nvPr/>
          </p:nvCxnSpPr>
          <p:spPr>
            <a:xfrm>
              <a:off x="1478616" y="4282455"/>
              <a:ext cx="1044000" cy="2551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Konektor Panah Lurus 6">
              <a:extLst>
                <a:ext uri="{FF2B5EF4-FFF2-40B4-BE49-F238E27FC236}">
                  <a16:creationId xmlns:a16="http://schemas.microsoft.com/office/drawing/2014/main" id="{F3B71ECA-FBA9-BA8A-D8B4-79759497D2C2}"/>
                </a:ext>
              </a:extLst>
            </p:cNvPr>
            <p:cNvCxnSpPr>
              <a:cxnSpLocks/>
            </p:cNvCxnSpPr>
            <p:nvPr/>
          </p:nvCxnSpPr>
          <p:spPr>
            <a:xfrm rot="180000" flipH="1">
              <a:off x="909255" y="4259764"/>
              <a:ext cx="552893" cy="6437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Konektor Panah Lurus 8">
              <a:extLst>
                <a:ext uri="{FF2B5EF4-FFF2-40B4-BE49-F238E27FC236}">
                  <a16:creationId xmlns:a16="http://schemas.microsoft.com/office/drawing/2014/main" id="{FE22E53B-C2E2-F1FD-2471-ED5E42906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616" y="3274886"/>
              <a:ext cx="0" cy="99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B6F64462-0C3C-283E-05E6-742082649D42}"/>
                    </a:ext>
                  </a:extLst>
                </p:cNvPr>
                <p:cNvSpPr txBox="1"/>
                <p:nvPr/>
              </p:nvSpPr>
              <p:spPr>
                <a:xfrm>
                  <a:off x="2522616" y="4420678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B6F64462-0C3C-283E-05E6-742082649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616" y="4420678"/>
                  <a:ext cx="3414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8AF60DD9-E799-BEFA-EDC5-681E5CF6268E}"/>
                    </a:ext>
                  </a:extLst>
                </p:cNvPr>
                <p:cNvSpPr txBox="1"/>
                <p:nvPr/>
              </p:nvSpPr>
              <p:spPr>
                <a:xfrm>
                  <a:off x="633828" y="4844946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8AF60DD9-E799-BEFA-EDC5-681E5CF62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828" y="4844946"/>
                  <a:ext cx="3414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Kotak Teks 11">
                  <a:extLst>
                    <a:ext uri="{FF2B5EF4-FFF2-40B4-BE49-F238E27FC236}">
                      <a16:creationId xmlns:a16="http://schemas.microsoft.com/office/drawing/2014/main" id="{466A2CF2-48ED-2776-F81F-B1A7E0234D46}"/>
                    </a:ext>
                  </a:extLst>
                </p:cNvPr>
                <p:cNvSpPr txBox="1"/>
                <p:nvPr/>
              </p:nvSpPr>
              <p:spPr>
                <a:xfrm>
                  <a:off x="1307887" y="2887195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2" name="Kotak Teks 11">
                  <a:extLst>
                    <a:ext uri="{FF2B5EF4-FFF2-40B4-BE49-F238E27FC236}">
                      <a16:creationId xmlns:a16="http://schemas.microsoft.com/office/drawing/2014/main" id="{466A2CF2-48ED-2776-F81F-B1A7E0234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887" y="2887195"/>
                  <a:ext cx="34145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Konektor Panah Lurus 12">
              <a:extLst>
                <a:ext uri="{FF2B5EF4-FFF2-40B4-BE49-F238E27FC236}">
                  <a16:creationId xmlns:a16="http://schemas.microsoft.com/office/drawing/2014/main" id="{F4126CC7-784B-7177-449F-59186AFAF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697" y="4178058"/>
              <a:ext cx="323128" cy="344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Konektor Panah Lurus 13">
              <a:extLst>
                <a:ext uri="{FF2B5EF4-FFF2-40B4-BE49-F238E27FC236}">
                  <a16:creationId xmlns:a16="http://schemas.microsoft.com/office/drawing/2014/main" id="{28E2F076-80FC-5230-CCDC-6952F7FE70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1825" y="3430994"/>
              <a:ext cx="1" cy="74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Kotak Teks 14">
                  <a:extLst>
                    <a:ext uri="{FF2B5EF4-FFF2-40B4-BE49-F238E27FC236}">
                      <a16:creationId xmlns:a16="http://schemas.microsoft.com/office/drawing/2014/main" id="{1DFE68E8-0C5C-236C-9251-F74530DFCEA4}"/>
                    </a:ext>
                  </a:extLst>
                </p:cNvPr>
                <p:cNvSpPr txBox="1"/>
                <p:nvPr/>
              </p:nvSpPr>
              <p:spPr>
                <a:xfrm>
                  <a:off x="1052650" y="3086459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5" name="Kotak Teks 14">
                  <a:extLst>
                    <a:ext uri="{FF2B5EF4-FFF2-40B4-BE49-F238E27FC236}">
                      <a16:creationId xmlns:a16="http://schemas.microsoft.com/office/drawing/2014/main" id="{1DFE68E8-0C5C-236C-9251-F74530DFC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650" y="3086459"/>
                  <a:ext cx="25523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Kotak Teks 20">
                  <a:extLst>
                    <a:ext uri="{FF2B5EF4-FFF2-40B4-BE49-F238E27FC236}">
                      <a16:creationId xmlns:a16="http://schemas.microsoft.com/office/drawing/2014/main" id="{A8177279-D0AA-2BA6-C2D1-EFB339FE60E3}"/>
                    </a:ext>
                  </a:extLst>
                </p:cNvPr>
                <p:cNvSpPr txBox="1"/>
                <p:nvPr/>
              </p:nvSpPr>
              <p:spPr>
                <a:xfrm>
                  <a:off x="650508" y="4396981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Kotak Teks 20">
                  <a:extLst>
                    <a:ext uri="{FF2B5EF4-FFF2-40B4-BE49-F238E27FC236}">
                      <a16:creationId xmlns:a16="http://schemas.microsoft.com/office/drawing/2014/main" id="{A8177279-D0AA-2BA6-C2D1-EFB339FE6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508" y="4396981"/>
                  <a:ext cx="25523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35083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=15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12" name="Gambar 11">
            <a:extLst>
              <a:ext uri="{FF2B5EF4-FFF2-40B4-BE49-F238E27FC236}">
                <a16:creationId xmlns:a16="http://schemas.microsoft.com/office/drawing/2014/main" id="{40358E44-993D-47EE-7CCF-AD994C95E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70" y="2001044"/>
            <a:ext cx="5334000" cy="4000500"/>
          </a:xfrm>
          <a:prstGeom prst="rect">
            <a:avLst/>
          </a:prstGeom>
        </p:spPr>
      </p:pic>
      <p:grpSp>
        <p:nvGrpSpPr>
          <p:cNvPr id="5" name="Grup 4">
            <a:extLst>
              <a:ext uri="{FF2B5EF4-FFF2-40B4-BE49-F238E27FC236}">
                <a16:creationId xmlns:a16="http://schemas.microsoft.com/office/drawing/2014/main" id="{3DBAC3A3-28DC-232F-B0E4-43373FBD282E}"/>
              </a:ext>
            </a:extLst>
          </p:cNvPr>
          <p:cNvGrpSpPr/>
          <p:nvPr/>
        </p:nvGrpSpPr>
        <p:grpSpPr>
          <a:xfrm>
            <a:off x="838200" y="4328106"/>
            <a:ext cx="2550410" cy="2284551"/>
            <a:chOff x="3183903" y="251553"/>
            <a:chExt cx="2550410" cy="2284551"/>
          </a:xfrm>
        </p:grpSpPr>
        <p:cxnSp>
          <p:nvCxnSpPr>
            <p:cNvPr id="6" name="Konektor Panah Lurus 5">
              <a:extLst>
                <a:ext uri="{FF2B5EF4-FFF2-40B4-BE49-F238E27FC236}">
                  <a16:creationId xmlns:a16="http://schemas.microsoft.com/office/drawing/2014/main" id="{3B3900E3-7124-2987-3ED9-4B1024532F26}"/>
                </a:ext>
              </a:extLst>
            </p:cNvPr>
            <p:cNvCxnSpPr/>
            <p:nvPr/>
          </p:nvCxnSpPr>
          <p:spPr>
            <a:xfrm>
              <a:off x="4348855" y="1646813"/>
              <a:ext cx="1044000" cy="2551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Konektor Panah Lurus 6">
              <a:extLst>
                <a:ext uri="{FF2B5EF4-FFF2-40B4-BE49-F238E27FC236}">
                  <a16:creationId xmlns:a16="http://schemas.microsoft.com/office/drawing/2014/main" id="{87498160-A965-FBD9-561F-F96B9946A267}"/>
                </a:ext>
              </a:extLst>
            </p:cNvPr>
            <p:cNvCxnSpPr>
              <a:cxnSpLocks/>
            </p:cNvCxnSpPr>
            <p:nvPr/>
          </p:nvCxnSpPr>
          <p:spPr>
            <a:xfrm rot="180000" flipH="1">
              <a:off x="3779357" y="1644650"/>
              <a:ext cx="552893" cy="6437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Konektor Panah Lurus 7">
              <a:extLst>
                <a:ext uri="{FF2B5EF4-FFF2-40B4-BE49-F238E27FC236}">
                  <a16:creationId xmlns:a16="http://schemas.microsoft.com/office/drawing/2014/main" id="{2FE9A14F-CA9C-5F28-D782-2BC14DDC2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855" y="639244"/>
              <a:ext cx="0" cy="99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DC349847-B106-50C1-EC63-A10D80F901A4}"/>
                    </a:ext>
                  </a:extLst>
                </p:cNvPr>
                <p:cNvSpPr txBox="1"/>
                <p:nvPr/>
              </p:nvSpPr>
              <p:spPr>
                <a:xfrm>
                  <a:off x="5392855" y="1785036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DC349847-B106-50C1-EC63-A10D80F90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55" y="1785036"/>
                  <a:ext cx="3414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3BA83337-3DC5-9F32-B8F7-7E8B302E03F0}"/>
                    </a:ext>
                  </a:extLst>
                </p:cNvPr>
                <p:cNvSpPr txBox="1"/>
                <p:nvPr/>
              </p:nvSpPr>
              <p:spPr>
                <a:xfrm>
                  <a:off x="3504067" y="2166772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3BA83337-3DC5-9F32-B8F7-7E8B302E03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067" y="2166772"/>
                  <a:ext cx="3414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3B941A82-52C9-A207-CC87-948AA78775E6}"/>
                    </a:ext>
                  </a:extLst>
                </p:cNvPr>
                <p:cNvSpPr txBox="1"/>
                <p:nvPr/>
              </p:nvSpPr>
              <p:spPr>
                <a:xfrm>
                  <a:off x="4178126" y="251553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3B941A82-52C9-A207-CC87-948AA7877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126" y="251553"/>
                  <a:ext cx="34145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Konektor Panah Lurus 12">
              <a:extLst>
                <a:ext uri="{FF2B5EF4-FFF2-40B4-BE49-F238E27FC236}">
                  <a16:creationId xmlns:a16="http://schemas.microsoft.com/office/drawing/2014/main" id="{38D94FBD-0FD0-9863-E2B6-1145F684015D}"/>
                </a:ext>
              </a:extLst>
            </p:cNvPr>
            <p:cNvCxnSpPr>
              <a:cxnSpLocks/>
            </p:cNvCxnSpPr>
            <p:nvPr/>
          </p:nvCxnSpPr>
          <p:spPr>
            <a:xfrm rot="900000" flipH="1" flipV="1">
              <a:off x="3861491" y="789452"/>
              <a:ext cx="1" cy="74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Kotak Teks 13">
                  <a:extLst>
                    <a:ext uri="{FF2B5EF4-FFF2-40B4-BE49-F238E27FC236}">
                      <a16:creationId xmlns:a16="http://schemas.microsoft.com/office/drawing/2014/main" id="{5EE0D4E8-D795-AE8A-A24A-8AA8FEED36C9}"/>
                    </a:ext>
                  </a:extLst>
                </p:cNvPr>
                <p:cNvSpPr txBox="1"/>
                <p:nvPr/>
              </p:nvSpPr>
              <p:spPr>
                <a:xfrm>
                  <a:off x="3661683" y="444917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4" name="Kotak Teks 13">
                  <a:extLst>
                    <a:ext uri="{FF2B5EF4-FFF2-40B4-BE49-F238E27FC236}">
                      <a16:creationId xmlns:a16="http://schemas.microsoft.com/office/drawing/2014/main" id="{5EE0D4E8-D795-AE8A-A24A-8AA8FEED3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1683" y="444917"/>
                  <a:ext cx="25523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Konektor Panah Lurus 14">
              <a:extLst>
                <a:ext uri="{FF2B5EF4-FFF2-40B4-BE49-F238E27FC236}">
                  <a16:creationId xmlns:a16="http://schemas.microsoft.com/office/drawing/2014/main" id="{BA84DF59-F3CF-E1FC-AEB5-A32A271B503B}"/>
                </a:ext>
              </a:extLst>
            </p:cNvPr>
            <p:cNvCxnSpPr>
              <a:cxnSpLocks/>
            </p:cNvCxnSpPr>
            <p:nvPr/>
          </p:nvCxnSpPr>
          <p:spPr>
            <a:xfrm rot="900000" flipH="1">
              <a:off x="3411583" y="1460625"/>
              <a:ext cx="323128" cy="344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Kotak Teks 15">
                  <a:extLst>
                    <a:ext uri="{FF2B5EF4-FFF2-40B4-BE49-F238E27FC236}">
                      <a16:creationId xmlns:a16="http://schemas.microsoft.com/office/drawing/2014/main" id="{4F267773-5CF5-1AE8-8AC3-D8233F01C164}"/>
                    </a:ext>
                  </a:extLst>
                </p:cNvPr>
                <p:cNvSpPr txBox="1"/>
                <p:nvPr/>
              </p:nvSpPr>
              <p:spPr>
                <a:xfrm>
                  <a:off x="3183903" y="1750135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Kotak Teks 15">
                  <a:extLst>
                    <a:ext uri="{FF2B5EF4-FFF2-40B4-BE49-F238E27FC236}">
                      <a16:creationId xmlns:a16="http://schemas.microsoft.com/office/drawing/2014/main" id="{4F267773-5CF5-1AE8-8AC3-D8233F01C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903" y="1750135"/>
                  <a:ext cx="25523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439" r="-29268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94260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=30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D38494AF-7ABE-9BC3-B7B4-4ECBEF45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70" y="1997075"/>
            <a:ext cx="5334000" cy="4000500"/>
          </a:xfrm>
          <a:prstGeom prst="rect">
            <a:avLst/>
          </a:prstGeom>
        </p:spPr>
      </p:pic>
      <p:grpSp>
        <p:nvGrpSpPr>
          <p:cNvPr id="5" name="Grup 4">
            <a:extLst>
              <a:ext uri="{FF2B5EF4-FFF2-40B4-BE49-F238E27FC236}">
                <a16:creationId xmlns:a16="http://schemas.microsoft.com/office/drawing/2014/main" id="{248FEFE5-F1D4-9EA8-297E-B89ACCC86C14}"/>
              </a:ext>
            </a:extLst>
          </p:cNvPr>
          <p:cNvGrpSpPr/>
          <p:nvPr/>
        </p:nvGrpSpPr>
        <p:grpSpPr>
          <a:xfrm>
            <a:off x="688118" y="4322740"/>
            <a:ext cx="2714484" cy="2295283"/>
            <a:chOff x="5980208" y="228417"/>
            <a:chExt cx="2714484" cy="2295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Kotak Teks 5">
                  <a:extLst>
                    <a:ext uri="{FF2B5EF4-FFF2-40B4-BE49-F238E27FC236}">
                      <a16:creationId xmlns:a16="http://schemas.microsoft.com/office/drawing/2014/main" id="{FF40579D-4002-BBE7-8D39-ADDE949C7533}"/>
                    </a:ext>
                  </a:extLst>
                </p:cNvPr>
                <p:cNvSpPr txBox="1"/>
                <p:nvPr/>
              </p:nvSpPr>
              <p:spPr>
                <a:xfrm>
                  <a:off x="6457689" y="2154368"/>
                  <a:ext cx="341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6" name="Kotak Teks 5">
                  <a:extLst>
                    <a:ext uri="{FF2B5EF4-FFF2-40B4-BE49-F238E27FC236}">
                      <a16:creationId xmlns:a16="http://schemas.microsoft.com/office/drawing/2014/main" id="{FF40579D-4002-BBE7-8D39-ADDE949C7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7689" y="2154368"/>
                  <a:ext cx="34145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up 7">
              <a:extLst>
                <a:ext uri="{FF2B5EF4-FFF2-40B4-BE49-F238E27FC236}">
                  <a16:creationId xmlns:a16="http://schemas.microsoft.com/office/drawing/2014/main" id="{D141CB3B-9DB3-B234-35B9-127EC7F70680}"/>
                </a:ext>
              </a:extLst>
            </p:cNvPr>
            <p:cNvGrpSpPr/>
            <p:nvPr/>
          </p:nvGrpSpPr>
          <p:grpSpPr>
            <a:xfrm>
              <a:off x="5980208" y="228417"/>
              <a:ext cx="2714484" cy="1990532"/>
              <a:chOff x="6882992" y="266151"/>
              <a:chExt cx="2714484" cy="1990532"/>
            </a:xfrm>
          </p:grpSpPr>
          <p:cxnSp>
            <p:nvCxnSpPr>
              <p:cNvPr id="9" name="Konektor Panah Lurus 8">
                <a:extLst>
                  <a:ext uri="{FF2B5EF4-FFF2-40B4-BE49-F238E27FC236}">
                    <a16:creationId xmlns:a16="http://schemas.microsoft.com/office/drawing/2014/main" id="{D88C18A3-E145-65B7-F162-37D6E3A4C282}"/>
                  </a:ext>
                </a:extLst>
              </p:cNvPr>
              <p:cNvCxnSpPr/>
              <p:nvPr/>
            </p:nvCxnSpPr>
            <p:spPr>
              <a:xfrm>
                <a:off x="8212018" y="1636436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Konektor Panah Lurus 9">
                <a:extLst>
                  <a:ext uri="{FF2B5EF4-FFF2-40B4-BE49-F238E27FC236}">
                    <a16:creationId xmlns:a16="http://schemas.microsoft.com/office/drawing/2014/main" id="{F345E4BF-4175-CFE8-8406-7DCBF328E3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12018" y="628867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Kotak Teks 10">
                    <a:extLst>
                      <a:ext uri="{FF2B5EF4-FFF2-40B4-BE49-F238E27FC236}">
                        <a16:creationId xmlns:a16="http://schemas.microsoft.com/office/drawing/2014/main" id="{116230CA-62CE-5BF7-B985-E24CDCACABCA}"/>
                      </a:ext>
                    </a:extLst>
                  </p:cNvPr>
                  <p:cNvSpPr txBox="1"/>
                  <p:nvPr/>
                </p:nvSpPr>
                <p:spPr>
                  <a:xfrm>
                    <a:off x="9256018" y="1774403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1" name="Kotak Teks 10">
                    <a:extLst>
                      <a:ext uri="{FF2B5EF4-FFF2-40B4-BE49-F238E27FC236}">
                        <a16:creationId xmlns:a16="http://schemas.microsoft.com/office/drawing/2014/main" id="{116230CA-62CE-5BF7-B985-E24CDCACAB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6018" y="1774403"/>
                    <a:ext cx="3414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Kotak Teks 11">
                    <a:extLst>
                      <a:ext uri="{FF2B5EF4-FFF2-40B4-BE49-F238E27FC236}">
                        <a16:creationId xmlns:a16="http://schemas.microsoft.com/office/drawing/2014/main" id="{E16BD5F6-CD3C-4FC7-36FB-748E4132EFDF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289" y="26643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2" name="Kotak Teks 11">
                    <a:extLst>
                      <a:ext uri="{FF2B5EF4-FFF2-40B4-BE49-F238E27FC236}">
                        <a16:creationId xmlns:a16="http://schemas.microsoft.com/office/drawing/2014/main" id="{E16BD5F6-CD3C-4FC7-36FB-748E4132EF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1289" y="266435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Konektor Panah Lurus 12">
                <a:extLst>
                  <a:ext uri="{FF2B5EF4-FFF2-40B4-BE49-F238E27FC236}">
                    <a16:creationId xmlns:a16="http://schemas.microsoft.com/office/drawing/2014/main" id="{9F3334EA-9E37-B62B-2819-7223C1F5C887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7642519" y="1612917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Konektor Panah Lurus 13">
                <a:extLst>
                  <a:ext uri="{FF2B5EF4-FFF2-40B4-BE49-F238E27FC236}">
                    <a16:creationId xmlns:a16="http://schemas.microsoft.com/office/drawing/2014/main" id="{EF33B375-B6FF-5D8B-3007-E1CE2959F05A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 flipH="1" flipV="1">
                <a:off x="7774396" y="740313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5DD242A8-EFED-FF7B-9DD7-4EC8070916EE}"/>
                      </a:ext>
                    </a:extLst>
                  </p:cNvPr>
                  <p:cNvSpPr txBox="1"/>
                  <p:nvPr/>
                </p:nvSpPr>
                <p:spPr>
                  <a:xfrm>
                    <a:off x="7759655" y="48282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5DD242A8-EFED-FF7B-9DD7-4EC8070916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9655" y="482821"/>
                    <a:ext cx="25523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5714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Konektor Panah Lurus 15">
                <a:extLst>
                  <a:ext uri="{FF2B5EF4-FFF2-40B4-BE49-F238E27FC236}">
                    <a16:creationId xmlns:a16="http://schemas.microsoft.com/office/drawing/2014/main" id="{73563169-2D76-811E-5C85-F0A04118C788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 flipH="1">
                <a:off x="7201174" y="1322429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71954880-CBCE-3B10-39F1-873D1F164B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82992" y="1482081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71954880-CBCE-3B10-39F1-873D1F164B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2992" y="1482081"/>
                    <a:ext cx="25523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381" r="-26190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0A13B814-139D-3A07-8250-EC6927E5814B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151" y="266151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0A13B814-139D-3A07-8250-EC6927E581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1151" y="266151"/>
                    <a:ext cx="34145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72524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=45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841F0929-BD7A-F180-952D-4F4117616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109" y="1997075"/>
            <a:ext cx="5334000" cy="4000500"/>
          </a:xfrm>
          <a:prstGeom prst="rect">
            <a:avLst/>
          </a:prstGeom>
        </p:spPr>
      </p:pic>
      <p:grpSp>
        <p:nvGrpSpPr>
          <p:cNvPr id="5" name="Grup 4">
            <a:extLst>
              <a:ext uri="{FF2B5EF4-FFF2-40B4-BE49-F238E27FC236}">
                <a16:creationId xmlns:a16="http://schemas.microsoft.com/office/drawing/2014/main" id="{98C3DEA6-9338-5787-2A63-F633A7AE615F}"/>
              </a:ext>
            </a:extLst>
          </p:cNvPr>
          <p:cNvGrpSpPr/>
          <p:nvPr/>
        </p:nvGrpSpPr>
        <p:grpSpPr>
          <a:xfrm>
            <a:off x="631967" y="4269512"/>
            <a:ext cx="2766465" cy="2401740"/>
            <a:chOff x="9181607" y="231623"/>
            <a:chExt cx="2766465" cy="2401740"/>
          </a:xfrm>
        </p:grpSpPr>
        <p:grpSp>
          <p:nvGrpSpPr>
            <p:cNvPr id="6" name="Grup 5">
              <a:extLst>
                <a:ext uri="{FF2B5EF4-FFF2-40B4-BE49-F238E27FC236}">
                  <a16:creationId xmlns:a16="http://schemas.microsoft.com/office/drawing/2014/main" id="{A350123B-904D-79CF-E92B-B4194C3CCDD2}"/>
                </a:ext>
              </a:extLst>
            </p:cNvPr>
            <p:cNvGrpSpPr/>
            <p:nvPr/>
          </p:nvGrpSpPr>
          <p:grpSpPr>
            <a:xfrm>
              <a:off x="9733929" y="231623"/>
              <a:ext cx="2214143" cy="2401740"/>
              <a:chOff x="3520033" y="2717127"/>
              <a:chExt cx="2214143" cy="2401740"/>
            </a:xfrm>
          </p:grpSpPr>
          <p:cxnSp>
            <p:nvCxnSpPr>
              <p:cNvPr id="13" name="Konektor Panah Lurus 12">
                <a:extLst>
                  <a:ext uri="{FF2B5EF4-FFF2-40B4-BE49-F238E27FC236}">
                    <a16:creationId xmlns:a16="http://schemas.microsoft.com/office/drawing/2014/main" id="{5E9981FA-AC3C-B3B7-8EC2-E5356B460707}"/>
                  </a:ext>
                </a:extLst>
              </p:cNvPr>
              <p:cNvCxnSpPr/>
              <p:nvPr/>
            </p:nvCxnSpPr>
            <p:spPr>
              <a:xfrm>
                <a:off x="4348718" y="4154864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Konektor Panah Lurus 13">
                <a:extLst>
                  <a:ext uri="{FF2B5EF4-FFF2-40B4-BE49-F238E27FC236}">
                    <a16:creationId xmlns:a16="http://schemas.microsoft.com/office/drawing/2014/main" id="{17CF332A-46C9-216F-B9D2-041E4B3FB6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8718" y="3147295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0B9F3E43-DDC2-9BA7-F42C-7E17A24D7B08}"/>
                      </a:ext>
                    </a:extLst>
                  </p:cNvPr>
                  <p:cNvSpPr txBox="1"/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5" name="Kotak Teks 14">
                    <a:extLst>
                      <a:ext uri="{FF2B5EF4-FFF2-40B4-BE49-F238E27FC236}">
                        <a16:creationId xmlns:a16="http://schemas.microsoft.com/office/drawing/2014/main" id="{0B9F3E43-DDC2-9BA7-F42C-7E17A24D7B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Konektor Panah Lurus 15">
                <a:extLst>
                  <a:ext uri="{FF2B5EF4-FFF2-40B4-BE49-F238E27FC236}">
                    <a16:creationId xmlns:a16="http://schemas.microsoft.com/office/drawing/2014/main" id="{3C1984A7-64E6-1C05-7F7C-BB0003282DD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3779219" y="4131345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25D0894E-4CE5-A3B7-C882-8C17B2046D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25D0894E-4CE5-A3B7-C882-8C17B2046D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70702593-DF12-E06E-EDD0-CE493260D27B}"/>
                      </a:ext>
                    </a:extLst>
                  </p:cNvPr>
                  <p:cNvSpPr txBox="1"/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8" name="Kotak Teks 17">
                    <a:extLst>
                      <a:ext uri="{FF2B5EF4-FFF2-40B4-BE49-F238E27FC236}">
                        <a16:creationId xmlns:a16="http://schemas.microsoft.com/office/drawing/2014/main" id="{70702593-DF12-E06E-EDD0-CE493260D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" name="Konektor Panah Lurus 7">
              <a:extLst>
                <a:ext uri="{FF2B5EF4-FFF2-40B4-BE49-F238E27FC236}">
                  <a16:creationId xmlns:a16="http://schemas.microsoft.com/office/drawing/2014/main" id="{226C899E-5988-7483-EE49-694AB5E26AA1}"/>
                </a:ext>
              </a:extLst>
            </p:cNvPr>
            <p:cNvCxnSpPr>
              <a:cxnSpLocks/>
            </p:cNvCxnSpPr>
            <p:nvPr/>
          </p:nvCxnSpPr>
          <p:spPr>
            <a:xfrm rot="2700000" flipH="1" flipV="1">
              <a:off x="10191148" y="826507"/>
              <a:ext cx="1" cy="74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D2D9E389-3C3D-816E-98E9-4647DFDDAE9F}"/>
                    </a:ext>
                  </a:extLst>
                </p:cNvPr>
                <p:cNvSpPr txBox="1"/>
                <p:nvPr/>
              </p:nvSpPr>
              <p:spPr>
                <a:xfrm>
                  <a:off x="10252795" y="604154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D2D9E389-3C3D-816E-98E9-4647DFDDA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2795" y="604154"/>
                  <a:ext cx="25523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Konektor Panah Lurus 9">
              <a:extLst>
                <a:ext uri="{FF2B5EF4-FFF2-40B4-BE49-F238E27FC236}">
                  <a16:creationId xmlns:a16="http://schemas.microsoft.com/office/drawing/2014/main" id="{1EF93BBD-97FE-D081-C0DA-85468B023C5C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9545180" y="1287471"/>
              <a:ext cx="323128" cy="344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0DA9D25A-CDA2-6F3C-B617-1CA24D54C2B7}"/>
                    </a:ext>
                  </a:extLst>
                </p:cNvPr>
                <p:cNvSpPr txBox="1"/>
                <p:nvPr/>
              </p:nvSpPr>
              <p:spPr>
                <a:xfrm>
                  <a:off x="9182987" y="1288417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0DA9D25A-CDA2-6F3C-B617-1CA24D54C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987" y="1288417"/>
                  <a:ext cx="25523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381" r="-26190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Kotak Teks 11">
                  <a:extLst>
                    <a:ext uri="{FF2B5EF4-FFF2-40B4-BE49-F238E27FC236}">
                      <a16:creationId xmlns:a16="http://schemas.microsoft.com/office/drawing/2014/main" id="{CE6958F9-B0AB-FDB5-111D-6D1FC3169D33}"/>
                    </a:ext>
                  </a:extLst>
                </p:cNvPr>
                <p:cNvSpPr txBox="1"/>
                <p:nvPr/>
              </p:nvSpPr>
              <p:spPr>
                <a:xfrm>
                  <a:off x="9181607" y="1289651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Kotak Teks 11">
                  <a:extLst>
                    <a:ext uri="{FF2B5EF4-FFF2-40B4-BE49-F238E27FC236}">
                      <a16:creationId xmlns:a16="http://schemas.microsoft.com/office/drawing/2014/main" id="{CE6958F9-B0AB-FDB5-111D-6D1FC3169D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607" y="1289651"/>
                  <a:ext cx="25523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381" r="-26190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777493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=60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88945968-2A24-A605-434E-CE4B843B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71" y="1995329"/>
            <a:ext cx="5334000" cy="4000500"/>
          </a:xfrm>
          <a:prstGeom prst="rect">
            <a:avLst/>
          </a:prstGeom>
        </p:spPr>
      </p:pic>
      <p:grpSp>
        <p:nvGrpSpPr>
          <p:cNvPr id="5" name="Grup 4">
            <a:extLst>
              <a:ext uri="{FF2B5EF4-FFF2-40B4-BE49-F238E27FC236}">
                <a16:creationId xmlns:a16="http://schemas.microsoft.com/office/drawing/2014/main" id="{54CE31C6-5652-2A1F-C0EB-3FF175B9BACE}"/>
              </a:ext>
            </a:extLst>
          </p:cNvPr>
          <p:cNvGrpSpPr/>
          <p:nvPr/>
        </p:nvGrpSpPr>
        <p:grpSpPr>
          <a:xfrm>
            <a:off x="519429" y="4456260"/>
            <a:ext cx="2743783" cy="2401740"/>
            <a:chOff x="3142139" y="2884729"/>
            <a:chExt cx="2743783" cy="2401740"/>
          </a:xfrm>
        </p:grpSpPr>
        <p:cxnSp>
          <p:nvCxnSpPr>
            <p:cNvPr id="6" name="Konektor Panah Lurus 5">
              <a:extLst>
                <a:ext uri="{FF2B5EF4-FFF2-40B4-BE49-F238E27FC236}">
                  <a16:creationId xmlns:a16="http://schemas.microsoft.com/office/drawing/2014/main" id="{74CDAC81-37ED-4138-4D37-2EA280587C2E}"/>
                </a:ext>
              </a:extLst>
            </p:cNvPr>
            <p:cNvCxnSpPr>
              <a:cxnSpLocks/>
            </p:cNvCxnSpPr>
            <p:nvPr/>
          </p:nvCxnSpPr>
          <p:spPr>
            <a:xfrm rot="3600000" flipH="1" flipV="1">
              <a:off x="4174364" y="3435004"/>
              <a:ext cx="1" cy="74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Kotak Teks 7">
                  <a:extLst>
                    <a:ext uri="{FF2B5EF4-FFF2-40B4-BE49-F238E27FC236}">
                      <a16:creationId xmlns:a16="http://schemas.microsoft.com/office/drawing/2014/main" id="{4344A8F3-B64F-DDB5-FC2C-A8F19554226F}"/>
                    </a:ext>
                  </a:extLst>
                </p:cNvPr>
                <p:cNvSpPr txBox="1"/>
                <p:nvPr/>
              </p:nvSpPr>
              <p:spPr>
                <a:xfrm>
                  <a:off x="4139711" y="3272080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8" name="Kotak Teks 7">
                  <a:extLst>
                    <a:ext uri="{FF2B5EF4-FFF2-40B4-BE49-F238E27FC236}">
                      <a16:creationId xmlns:a16="http://schemas.microsoft.com/office/drawing/2014/main" id="{4344A8F3-B64F-DDB5-FC2C-A8F195542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711" y="3272080"/>
                  <a:ext cx="255234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Konektor Panah Lurus 8">
              <a:extLst>
                <a:ext uri="{FF2B5EF4-FFF2-40B4-BE49-F238E27FC236}">
                  <a16:creationId xmlns:a16="http://schemas.microsoft.com/office/drawing/2014/main" id="{0E6F6DC6-76B8-2E7C-71DC-0B04EFED4DE1}"/>
                </a:ext>
              </a:extLst>
            </p:cNvPr>
            <p:cNvCxnSpPr>
              <a:cxnSpLocks/>
            </p:cNvCxnSpPr>
            <p:nvPr/>
          </p:nvCxnSpPr>
          <p:spPr>
            <a:xfrm rot="3600000" flipH="1">
              <a:off x="3470868" y="3751489"/>
              <a:ext cx="323128" cy="344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F9D5341A-6100-FB78-8AF8-D98E4238E294}"/>
                    </a:ext>
                  </a:extLst>
                </p:cNvPr>
                <p:cNvSpPr txBox="1"/>
                <p:nvPr/>
              </p:nvSpPr>
              <p:spPr>
                <a:xfrm>
                  <a:off x="3142763" y="3594383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F9D5341A-6100-FB78-8AF8-D98E4238E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763" y="3594383"/>
                  <a:ext cx="255234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up 10">
              <a:extLst>
                <a:ext uri="{FF2B5EF4-FFF2-40B4-BE49-F238E27FC236}">
                  <a16:creationId xmlns:a16="http://schemas.microsoft.com/office/drawing/2014/main" id="{ACD1032A-3CC5-458C-F191-519BD80783E6}"/>
                </a:ext>
              </a:extLst>
            </p:cNvPr>
            <p:cNvGrpSpPr/>
            <p:nvPr/>
          </p:nvGrpSpPr>
          <p:grpSpPr>
            <a:xfrm>
              <a:off x="3142139" y="2884729"/>
              <a:ext cx="2743783" cy="2401740"/>
              <a:chOff x="3142139" y="2884729"/>
              <a:chExt cx="2743783" cy="2401740"/>
            </a:xfrm>
          </p:grpSpPr>
          <p:grpSp>
            <p:nvGrpSpPr>
              <p:cNvPr id="12" name="Grup 11">
                <a:extLst>
                  <a:ext uri="{FF2B5EF4-FFF2-40B4-BE49-F238E27FC236}">
                    <a16:creationId xmlns:a16="http://schemas.microsoft.com/office/drawing/2014/main" id="{0B91109D-020B-5AC4-0E03-B52FB827292E}"/>
                  </a:ext>
                </a:extLst>
              </p:cNvPr>
              <p:cNvGrpSpPr/>
              <p:nvPr/>
            </p:nvGrpSpPr>
            <p:grpSpPr>
              <a:xfrm>
                <a:off x="3671779" y="2884729"/>
                <a:ext cx="2214143" cy="2401740"/>
                <a:chOff x="3520033" y="2717127"/>
                <a:chExt cx="2214143" cy="2401740"/>
              </a:xfrm>
            </p:grpSpPr>
            <p:cxnSp>
              <p:nvCxnSpPr>
                <p:cNvPr id="17" name="Konektor Panah Lurus 16">
                  <a:extLst>
                    <a:ext uri="{FF2B5EF4-FFF2-40B4-BE49-F238E27FC236}">
                      <a16:creationId xmlns:a16="http://schemas.microsoft.com/office/drawing/2014/main" id="{3D103FA1-96EB-6675-42B8-61FFF04E33A8}"/>
                    </a:ext>
                  </a:extLst>
                </p:cNvPr>
                <p:cNvCxnSpPr/>
                <p:nvPr/>
              </p:nvCxnSpPr>
              <p:spPr>
                <a:xfrm>
                  <a:off x="4348718" y="4154864"/>
                  <a:ext cx="1044000" cy="255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Konektor Panah Lurus 17">
                  <a:extLst>
                    <a:ext uri="{FF2B5EF4-FFF2-40B4-BE49-F238E27FC236}">
                      <a16:creationId xmlns:a16="http://schemas.microsoft.com/office/drawing/2014/main" id="{14969952-C52D-1234-2191-5B7108BE3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48718" y="3147295"/>
                  <a:ext cx="0" cy="9971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Kotak Teks 18">
                      <a:extLst>
                        <a:ext uri="{FF2B5EF4-FFF2-40B4-BE49-F238E27FC236}">
                          <a16:creationId xmlns:a16="http://schemas.microsoft.com/office/drawing/2014/main" id="{5553BB59-D9D9-8E9C-4A01-64329B9064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92718" y="4293087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19" name="Kotak Teks 18">
                      <a:extLst>
                        <a:ext uri="{FF2B5EF4-FFF2-40B4-BE49-F238E27FC236}">
                          <a16:creationId xmlns:a16="http://schemas.microsoft.com/office/drawing/2014/main" id="{5553BB59-D9D9-8E9C-4A01-64329B9064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92718" y="4293087"/>
                      <a:ext cx="341458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" name="Konektor Panah Lurus 19">
                  <a:extLst>
                    <a:ext uri="{FF2B5EF4-FFF2-40B4-BE49-F238E27FC236}">
                      <a16:creationId xmlns:a16="http://schemas.microsoft.com/office/drawing/2014/main" id="{2D4AA0E0-4662-15C3-1E5E-B60CD3CE0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" flipH="1">
                  <a:off x="3779219" y="4131345"/>
                  <a:ext cx="552893" cy="6437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Kotak Teks 20">
                      <a:extLst>
                        <a:ext uri="{FF2B5EF4-FFF2-40B4-BE49-F238E27FC236}">
                          <a16:creationId xmlns:a16="http://schemas.microsoft.com/office/drawing/2014/main" id="{D704E646-DF5C-6EA7-88B5-27EEF02919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20033" y="4749535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1" name="Kotak Teks 20">
                      <a:extLst>
                        <a:ext uri="{FF2B5EF4-FFF2-40B4-BE49-F238E27FC236}">
                          <a16:creationId xmlns:a16="http://schemas.microsoft.com/office/drawing/2014/main" id="{D704E646-DF5C-6EA7-88B5-27EEF02919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20033" y="4749535"/>
                      <a:ext cx="341458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Kotak Teks 21">
                      <a:extLst>
                        <a:ext uri="{FF2B5EF4-FFF2-40B4-BE49-F238E27FC236}">
                          <a16:creationId xmlns:a16="http://schemas.microsoft.com/office/drawing/2014/main" id="{68FDE4CB-62FB-5B7B-5A20-3FF9DCCEEC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78126" y="2717127"/>
                      <a:ext cx="3414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m:oMathPara>
                      </a14:m>
                      <a:endParaRPr lang="id-ID" b="1" dirty="0"/>
                    </a:p>
                  </p:txBody>
                </p:sp>
              </mc:Choice>
              <mc:Fallback xmlns="">
                <p:sp>
                  <p:nvSpPr>
                    <p:cNvPr id="22" name="Kotak Teks 21">
                      <a:extLst>
                        <a:ext uri="{FF2B5EF4-FFF2-40B4-BE49-F238E27FC236}">
                          <a16:creationId xmlns:a16="http://schemas.microsoft.com/office/drawing/2014/main" id="{68FDE4CB-62FB-5B7B-5A20-3FF9DCCEEC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126" y="2717127"/>
                      <a:ext cx="34145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d-ID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" name="Konektor Panah Lurus 12">
                <a:extLst>
                  <a:ext uri="{FF2B5EF4-FFF2-40B4-BE49-F238E27FC236}">
                    <a16:creationId xmlns:a16="http://schemas.microsoft.com/office/drawing/2014/main" id="{51B08B20-9B18-01D0-BB47-2AF516FFB031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H="1" flipV="1">
                <a:off x="4173740" y="3437470"/>
                <a:ext cx="1" cy="7418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EF8CC8DC-A9C9-6576-42AF-BA837F4C33D6}"/>
                      </a:ext>
                    </a:extLst>
                  </p:cNvPr>
                  <p:cNvSpPr txBox="1"/>
                  <p:nvPr/>
                </p:nvSpPr>
                <p:spPr>
                  <a:xfrm>
                    <a:off x="4139087" y="3274546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𝑬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EF8CC8DC-A9C9-6576-42AF-BA837F4C3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087" y="3274546"/>
                    <a:ext cx="25523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35714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Konektor Panah Lurus 14">
                <a:extLst>
                  <a:ext uri="{FF2B5EF4-FFF2-40B4-BE49-F238E27FC236}">
                    <a16:creationId xmlns:a16="http://schemas.microsoft.com/office/drawing/2014/main" id="{83C15722-7606-85C2-419A-51D01A4E22D8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H="1">
                <a:off x="3470244" y="3753955"/>
                <a:ext cx="323128" cy="344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Kotak Teks 15">
                    <a:extLst>
                      <a:ext uri="{FF2B5EF4-FFF2-40B4-BE49-F238E27FC236}">
                        <a16:creationId xmlns:a16="http://schemas.microsoft.com/office/drawing/2014/main" id="{12A20BD6-3E66-AFF3-4636-4B92BBC4D48B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139" y="3596849"/>
                    <a:ext cx="2552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id-ID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Kotak Teks 15">
                    <a:extLst>
                      <a:ext uri="{FF2B5EF4-FFF2-40B4-BE49-F238E27FC236}">
                        <a16:creationId xmlns:a16="http://schemas.microsoft.com/office/drawing/2014/main" id="{12A20BD6-3E66-AFF3-4636-4B92BBC4D4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139" y="3596849"/>
                    <a:ext cx="25523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8571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6963514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=75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85552995-7DCE-7E10-828E-7AA26F54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2001044"/>
            <a:ext cx="5334000" cy="4000500"/>
          </a:xfrm>
          <a:prstGeom prst="rect">
            <a:avLst/>
          </a:prstGeom>
        </p:spPr>
      </p:pic>
      <p:grpSp>
        <p:nvGrpSpPr>
          <p:cNvPr id="5" name="Grup 4">
            <a:extLst>
              <a:ext uri="{FF2B5EF4-FFF2-40B4-BE49-F238E27FC236}">
                <a16:creationId xmlns:a16="http://schemas.microsoft.com/office/drawing/2014/main" id="{A61528B4-855E-9B43-2963-2FD868D263EE}"/>
              </a:ext>
            </a:extLst>
          </p:cNvPr>
          <p:cNvGrpSpPr/>
          <p:nvPr/>
        </p:nvGrpSpPr>
        <p:grpSpPr>
          <a:xfrm>
            <a:off x="138862" y="3599804"/>
            <a:ext cx="2971367" cy="2401740"/>
            <a:chOff x="5723325" y="2884729"/>
            <a:chExt cx="2971367" cy="2401740"/>
          </a:xfrm>
        </p:grpSpPr>
        <p:grpSp>
          <p:nvGrpSpPr>
            <p:cNvPr id="6" name="Grup 5">
              <a:extLst>
                <a:ext uri="{FF2B5EF4-FFF2-40B4-BE49-F238E27FC236}">
                  <a16:creationId xmlns:a16="http://schemas.microsoft.com/office/drawing/2014/main" id="{C9F080FD-4EF9-995B-7D2C-38532A05B3FA}"/>
                </a:ext>
              </a:extLst>
            </p:cNvPr>
            <p:cNvGrpSpPr/>
            <p:nvPr/>
          </p:nvGrpSpPr>
          <p:grpSpPr>
            <a:xfrm>
              <a:off x="6480549" y="2884729"/>
              <a:ext cx="2214143" cy="2401740"/>
              <a:chOff x="3520033" y="2717127"/>
              <a:chExt cx="2214143" cy="2401740"/>
            </a:xfrm>
          </p:grpSpPr>
          <p:cxnSp>
            <p:nvCxnSpPr>
              <p:cNvPr id="12" name="Konektor Panah Lurus 11">
                <a:extLst>
                  <a:ext uri="{FF2B5EF4-FFF2-40B4-BE49-F238E27FC236}">
                    <a16:creationId xmlns:a16="http://schemas.microsoft.com/office/drawing/2014/main" id="{424A3110-6433-E635-C6E5-E7B528D21A3F}"/>
                  </a:ext>
                </a:extLst>
              </p:cNvPr>
              <p:cNvCxnSpPr/>
              <p:nvPr/>
            </p:nvCxnSpPr>
            <p:spPr>
              <a:xfrm>
                <a:off x="4348718" y="4154864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Konektor Panah Lurus 12">
                <a:extLst>
                  <a:ext uri="{FF2B5EF4-FFF2-40B4-BE49-F238E27FC236}">
                    <a16:creationId xmlns:a16="http://schemas.microsoft.com/office/drawing/2014/main" id="{3F0A5545-A7A0-1B68-8219-1FB21ABB4A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8718" y="3147295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FBB8C80E-FF41-396F-48B9-DAFA78D0EF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FBB8C80E-FF41-396F-48B9-DAFA78D0EF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Konektor Panah Lurus 14">
                <a:extLst>
                  <a:ext uri="{FF2B5EF4-FFF2-40B4-BE49-F238E27FC236}">
                    <a16:creationId xmlns:a16="http://schemas.microsoft.com/office/drawing/2014/main" id="{9F3D4EB7-6D7B-F719-C202-9DF656851A7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3779219" y="4131345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Kotak Teks 15">
                    <a:extLst>
                      <a:ext uri="{FF2B5EF4-FFF2-40B4-BE49-F238E27FC236}">
                        <a16:creationId xmlns:a16="http://schemas.microsoft.com/office/drawing/2014/main" id="{9F98BCA9-AF12-0DC3-34E9-4744F503C75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6" name="Kotak Teks 15">
                    <a:extLst>
                      <a:ext uri="{FF2B5EF4-FFF2-40B4-BE49-F238E27FC236}">
                        <a16:creationId xmlns:a16="http://schemas.microsoft.com/office/drawing/2014/main" id="{9F98BCA9-AF12-0DC3-34E9-4744F503C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3EFE3F3E-C8AC-C900-426E-E55BE0819B33}"/>
                      </a:ext>
                    </a:extLst>
                  </p:cNvPr>
                  <p:cNvSpPr txBox="1"/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3EFE3F3E-C8AC-C900-426E-E55BE0819B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" name="Konektor Panah Lurus 7">
              <a:extLst>
                <a:ext uri="{FF2B5EF4-FFF2-40B4-BE49-F238E27FC236}">
                  <a16:creationId xmlns:a16="http://schemas.microsoft.com/office/drawing/2014/main" id="{1772C4A1-0CC3-65A1-FA3B-0CFB2872E1F8}"/>
                </a:ext>
              </a:extLst>
            </p:cNvPr>
            <p:cNvCxnSpPr>
              <a:cxnSpLocks/>
            </p:cNvCxnSpPr>
            <p:nvPr/>
          </p:nvCxnSpPr>
          <p:spPr>
            <a:xfrm rot="4500000" flipH="1">
              <a:off x="6003766" y="3726082"/>
              <a:ext cx="323128" cy="344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F8A171F6-466F-3678-48B8-1A9FB1676DDC}"/>
                    </a:ext>
                  </a:extLst>
                </p:cNvPr>
                <p:cNvSpPr txBox="1"/>
                <p:nvPr/>
              </p:nvSpPr>
              <p:spPr>
                <a:xfrm>
                  <a:off x="5723325" y="3428959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Kotak Teks 8">
                  <a:extLst>
                    <a:ext uri="{FF2B5EF4-FFF2-40B4-BE49-F238E27FC236}">
                      <a16:creationId xmlns:a16="http://schemas.microsoft.com/office/drawing/2014/main" id="{F8A171F6-466F-3678-48B8-1A9FB1676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325" y="3428959"/>
                  <a:ext cx="25523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381" r="-26190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Konektor Panah Lurus 9">
              <a:extLst>
                <a:ext uri="{FF2B5EF4-FFF2-40B4-BE49-F238E27FC236}">
                  <a16:creationId xmlns:a16="http://schemas.microsoft.com/office/drawing/2014/main" id="{39A363B5-70C3-6C31-1BF7-E718BDD9B1EB}"/>
                </a:ext>
              </a:extLst>
            </p:cNvPr>
            <p:cNvCxnSpPr>
              <a:cxnSpLocks/>
            </p:cNvCxnSpPr>
            <p:nvPr/>
          </p:nvCxnSpPr>
          <p:spPr>
            <a:xfrm rot="4500000" flipH="1" flipV="1">
              <a:off x="6731334" y="3529905"/>
              <a:ext cx="1" cy="74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C416B9C5-49C7-00D7-68EB-7681D3C8C4B5}"/>
                    </a:ext>
                  </a:extLst>
                </p:cNvPr>
                <p:cNvSpPr txBox="1"/>
                <p:nvPr/>
              </p:nvSpPr>
              <p:spPr>
                <a:xfrm>
                  <a:off x="7015603" y="3409717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C416B9C5-49C7-00D7-68EB-7681D3C8C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603" y="3409717"/>
                  <a:ext cx="25523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678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sudut</a:t>
            </a:r>
            <a:r>
              <a:rPr lang="en-US" dirty="0"/>
              <a:t>=90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48731C5C-6935-2165-665F-0FC52766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39" y="2001044"/>
            <a:ext cx="5334000" cy="4000500"/>
          </a:xfrm>
          <a:prstGeom prst="rect">
            <a:avLst/>
          </a:prstGeom>
        </p:spPr>
      </p:pic>
      <p:grpSp>
        <p:nvGrpSpPr>
          <p:cNvPr id="5" name="Grup 4">
            <a:extLst>
              <a:ext uri="{FF2B5EF4-FFF2-40B4-BE49-F238E27FC236}">
                <a16:creationId xmlns:a16="http://schemas.microsoft.com/office/drawing/2014/main" id="{DC2EAF55-A5C8-7A2F-544D-7523E4FD0DAB}"/>
              </a:ext>
            </a:extLst>
          </p:cNvPr>
          <p:cNvGrpSpPr/>
          <p:nvPr/>
        </p:nvGrpSpPr>
        <p:grpSpPr>
          <a:xfrm>
            <a:off x="418999" y="4456260"/>
            <a:ext cx="2842465" cy="2401740"/>
            <a:chOff x="8976455" y="2884729"/>
            <a:chExt cx="2842465" cy="2401740"/>
          </a:xfrm>
        </p:grpSpPr>
        <p:grpSp>
          <p:nvGrpSpPr>
            <p:cNvPr id="6" name="Grup 5">
              <a:extLst>
                <a:ext uri="{FF2B5EF4-FFF2-40B4-BE49-F238E27FC236}">
                  <a16:creationId xmlns:a16="http://schemas.microsoft.com/office/drawing/2014/main" id="{980D6C3B-BBEA-9D88-ED05-26BFB2CCB8D6}"/>
                </a:ext>
              </a:extLst>
            </p:cNvPr>
            <p:cNvGrpSpPr/>
            <p:nvPr/>
          </p:nvGrpSpPr>
          <p:grpSpPr>
            <a:xfrm>
              <a:off x="9604777" y="2884729"/>
              <a:ext cx="2214143" cy="2401740"/>
              <a:chOff x="3520033" y="2717127"/>
              <a:chExt cx="2214143" cy="2401740"/>
            </a:xfrm>
          </p:grpSpPr>
          <p:cxnSp>
            <p:nvCxnSpPr>
              <p:cNvPr id="12" name="Konektor Panah Lurus 11">
                <a:extLst>
                  <a:ext uri="{FF2B5EF4-FFF2-40B4-BE49-F238E27FC236}">
                    <a16:creationId xmlns:a16="http://schemas.microsoft.com/office/drawing/2014/main" id="{ADB1917B-8AA1-E83F-4651-3BB63B5E4E45}"/>
                  </a:ext>
                </a:extLst>
              </p:cNvPr>
              <p:cNvCxnSpPr/>
              <p:nvPr/>
            </p:nvCxnSpPr>
            <p:spPr>
              <a:xfrm>
                <a:off x="4348718" y="4154864"/>
                <a:ext cx="1044000" cy="255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Konektor Panah Lurus 12">
                <a:extLst>
                  <a:ext uri="{FF2B5EF4-FFF2-40B4-BE49-F238E27FC236}">
                    <a16:creationId xmlns:a16="http://schemas.microsoft.com/office/drawing/2014/main" id="{64EAFEB6-479B-9EDC-8555-896F5C575E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8718" y="3147295"/>
                <a:ext cx="0" cy="997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A779EE4B-8B59-71E0-2617-2A521E7F074C}"/>
                      </a:ext>
                    </a:extLst>
                  </p:cNvPr>
                  <p:cNvSpPr txBox="1"/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4" name="Kotak Teks 13">
                    <a:extLst>
                      <a:ext uri="{FF2B5EF4-FFF2-40B4-BE49-F238E27FC236}">
                        <a16:creationId xmlns:a16="http://schemas.microsoft.com/office/drawing/2014/main" id="{A779EE4B-8B59-71E0-2617-2A521E7F07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2718" y="4293087"/>
                    <a:ext cx="34145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Konektor Panah Lurus 14">
                <a:extLst>
                  <a:ext uri="{FF2B5EF4-FFF2-40B4-BE49-F238E27FC236}">
                    <a16:creationId xmlns:a16="http://schemas.microsoft.com/office/drawing/2014/main" id="{010ABC94-AAF5-DF0E-EC60-1819509E9312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" flipH="1">
                <a:off x="3779219" y="4131345"/>
                <a:ext cx="552893" cy="643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Kotak Teks 15">
                    <a:extLst>
                      <a:ext uri="{FF2B5EF4-FFF2-40B4-BE49-F238E27FC236}">
                        <a16:creationId xmlns:a16="http://schemas.microsoft.com/office/drawing/2014/main" id="{D5724260-61A5-6BBD-1068-75DD17A8D755}"/>
                      </a:ext>
                    </a:extLst>
                  </p:cNvPr>
                  <p:cNvSpPr txBox="1"/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6" name="Kotak Teks 15">
                    <a:extLst>
                      <a:ext uri="{FF2B5EF4-FFF2-40B4-BE49-F238E27FC236}">
                        <a16:creationId xmlns:a16="http://schemas.microsoft.com/office/drawing/2014/main" id="{D5724260-61A5-6BBD-1068-75DD17A8D7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033" y="4749535"/>
                    <a:ext cx="34145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C403F68C-CD4E-7351-2C1A-61ED52863D00}"/>
                      </a:ext>
                    </a:extLst>
                  </p:cNvPr>
                  <p:cNvSpPr txBox="1"/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d-ID" b="1" dirty="0"/>
                  </a:p>
                </p:txBody>
              </p:sp>
            </mc:Choice>
            <mc:Fallback xmlns="">
              <p:sp>
                <p:nvSpPr>
                  <p:cNvPr id="17" name="Kotak Teks 16">
                    <a:extLst>
                      <a:ext uri="{FF2B5EF4-FFF2-40B4-BE49-F238E27FC236}">
                        <a16:creationId xmlns:a16="http://schemas.microsoft.com/office/drawing/2014/main" id="{C403F68C-CD4E-7351-2C1A-61ED52863D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8126" y="2717127"/>
                    <a:ext cx="3414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" name="Konektor Panah Lurus 7">
              <a:extLst>
                <a:ext uri="{FF2B5EF4-FFF2-40B4-BE49-F238E27FC236}">
                  <a16:creationId xmlns:a16="http://schemas.microsoft.com/office/drawing/2014/main" id="{E94F6E68-50A2-B017-74C9-137F2E68CF7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234719" y="3669439"/>
              <a:ext cx="323128" cy="3445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Konektor Panah Lurus 8">
              <a:extLst>
                <a:ext uri="{FF2B5EF4-FFF2-40B4-BE49-F238E27FC236}">
                  <a16:creationId xmlns:a16="http://schemas.microsoft.com/office/drawing/2014/main" id="{4D77D938-DF36-E0FC-D20D-147816C77E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6893" y="3474464"/>
              <a:ext cx="522704" cy="5380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ED38E7D6-68EB-DB47-3242-C8703D51F7C1}"/>
                    </a:ext>
                  </a:extLst>
                </p:cNvPr>
                <p:cNvSpPr txBox="1"/>
                <p:nvPr/>
              </p:nvSpPr>
              <p:spPr>
                <a:xfrm>
                  <a:off x="9983331" y="3153619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n w="0"/>
                            <a:solidFill>
                              <a:schemeClr val="accent2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id-ID" b="1" dirty="0"/>
                </a:p>
              </p:txBody>
            </p:sp>
          </mc:Choice>
          <mc:Fallback xmlns="">
            <p:sp>
              <p:nvSpPr>
                <p:cNvPr id="10" name="Kotak Teks 9">
                  <a:extLst>
                    <a:ext uri="{FF2B5EF4-FFF2-40B4-BE49-F238E27FC236}">
                      <a16:creationId xmlns:a16="http://schemas.microsoft.com/office/drawing/2014/main" id="{ED38E7D6-68EB-DB47-3242-C8703D51F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331" y="3153619"/>
                  <a:ext cx="25523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571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05C6540F-D0EC-2072-3B3E-566E1E43B417}"/>
                    </a:ext>
                  </a:extLst>
                </p:cNvPr>
                <p:cNvSpPr txBox="1"/>
                <p:nvPr/>
              </p:nvSpPr>
              <p:spPr>
                <a:xfrm>
                  <a:off x="8976455" y="3340384"/>
                  <a:ext cx="2552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id-ID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Kotak Teks 10">
                  <a:extLst>
                    <a:ext uri="{FF2B5EF4-FFF2-40B4-BE49-F238E27FC236}">
                      <a16:creationId xmlns:a16="http://schemas.microsoft.com/office/drawing/2014/main" id="{05C6540F-D0EC-2072-3B3E-566E1E43B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6455" y="3340384"/>
                  <a:ext cx="25523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381" r="-26190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28649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(fine),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(0,0,0), </a:t>
            </a:r>
            <a:r>
              <a:rPr lang="en-US" dirty="0" err="1"/>
              <a:t>gabungan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71EBAC4-6CB0-64BB-B785-0C1BC4D9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4957"/>
            <a:ext cx="4544059" cy="25054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DB7BAA1A-0B41-560F-D69F-54A5131D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199731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541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711A41-9590-FCC5-9DA4-C8315735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= 700 (normal), x=100,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(100,0,0)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0E9A4D-0C82-6E97-C08C-0F7956B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bola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344CD59-709B-91D2-08A8-A441E3F3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794447"/>
            <a:ext cx="4706007" cy="2686425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A40725AD-8E33-0AB4-8C26-DBA7723E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768" y="183705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46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7302</TotalTime>
  <Words>11132</Words>
  <Application>Microsoft Office PowerPoint</Application>
  <PresentationFormat>Layar Lebar</PresentationFormat>
  <Paragraphs>1157</Paragraphs>
  <Slides>440</Slides>
  <Notes>1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440</vt:i4>
      </vt:variant>
    </vt:vector>
  </HeadingPairs>
  <TitlesOfParts>
    <vt:vector size="445" baseType="lpstr">
      <vt:lpstr>Arial</vt:lpstr>
      <vt:lpstr>Calibri</vt:lpstr>
      <vt:lpstr>Calibri Light</vt:lpstr>
      <vt:lpstr>Cambria Math</vt:lpstr>
      <vt:lpstr>Tema Office</vt:lpstr>
      <vt:lpstr>Untuk 2 bola,  ragam koordinat pusat</vt:lpstr>
      <vt:lpstr>Persebaran</vt:lpstr>
      <vt:lpstr>Diputar bidang “Z” dengan E_x, k_y</vt:lpstr>
      <vt:lpstr>Mesh = 700 (fine), x=100, mulai dari titik pusat (0,0,0)</vt:lpstr>
      <vt:lpstr>Mesh = 700 (fine), x=100, mulai dari titik pusat (0,0,0), sudut=15</vt:lpstr>
      <vt:lpstr>Mesh = 700 (fine), x=100, mulai dari titik pusat (0,0,0), sudut=30</vt:lpstr>
      <vt:lpstr>Mesh = 700 (fine), x=100, mulai dari titik pusat (0,0,0), sudut=45</vt:lpstr>
      <vt:lpstr>Mesh = 700 (fine), x=100, mulai dari titik pusat (0,0,0), sudut=60</vt:lpstr>
      <vt:lpstr>Mesh = 700 (fine), x=100, mulai dari titik pusat (0,0,0), sudut=75</vt:lpstr>
      <vt:lpstr>Mesh = 700 (fine), x=100, mulai dari titik pusat (0,0,0), sudut=90</vt:lpstr>
      <vt:lpstr>Mesh = 700 (fine), x=100, mulai dari titik pusat (0,0,0), gabungan</vt:lpstr>
      <vt:lpstr>Mesh = 700 (normal), x=100, mulai dari titik (100,0,0)</vt:lpstr>
      <vt:lpstr>Mesh = 700 (normal), x=100, mulai dari titik (100,0,0), sudut=15</vt:lpstr>
      <vt:lpstr>Mesh = 700 (normal), x=100, mulai dari titik (100,0,0), sudut=30</vt:lpstr>
      <vt:lpstr>Mesh = 700 (normal), x=100, mulai dari titik (100,0,0), sudut=45</vt:lpstr>
      <vt:lpstr>Mesh = 700 (normal), x=100, mulai dari titik (100,0,0), sudut=60</vt:lpstr>
      <vt:lpstr>Mesh = 700 (normal), x=100, mulai dari titik (100,0,0), sudut=75</vt:lpstr>
      <vt:lpstr>Mesh = 700 (normal), x=100, mulai dari titik (100,0,0), sudut=90</vt:lpstr>
      <vt:lpstr>Mesh = 700 (normal), x=100, mulai dari titik (100,0,0), gabungan</vt:lpstr>
      <vt:lpstr>Mesh = 700 (normal), x=100, mulai dari titik (200,0,0)</vt:lpstr>
      <vt:lpstr>Mesh = 700 (normal), x=100, mulai dari titik (200,0,0), sudut=15</vt:lpstr>
      <vt:lpstr>Mesh = 700 (normal), x=100, mulai dari titik (200,0,0), sudut=30</vt:lpstr>
      <vt:lpstr>Mesh = 700 (normal), x=100, mulai dari titik (200,0,0), sudut=45</vt:lpstr>
      <vt:lpstr>Mesh = 700 (normal), x=100, mulai dari titik (200,0,0), sudut=60</vt:lpstr>
      <vt:lpstr>Mesh = 700 (normal), x=100, mulai dari titik (200,0,0), sudut=75</vt:lpstr>
      <vt:lpstr>Mesh = 700 (normal), x=100, mulai dari titik (200,0,0), sudut=90</vt:lpstr>
      <vt:lpstr>Mesh = 700 (normal), x=100, mulai dari titik (200,0,0), gabungan</vt:lpstr>
      <vt:lpstr>Mesh = 700 (fine), x=100, mulai dari titik (300,0,0)</vt:lpstr>
      <vt:lpstr>Mesh = 700 (fine), x=100, mulai dari titik (300,0,0), sudut=15</vt:lpstr>
      <vt:lpstr>Mesh = 700 (fine), x=100, mulai dari titik (300,0,0), sudut=30</vt:lpstr>
      <vt:lpstr>Mesh = 700 (fine), x=100, mulai dari titik (300,0,0), sudut=45</vt:lpstr>
      <vt:lpstr>Mesh = 700 (fine), x=100, mulai dari titik (300,0,0), sudut=60</vt:lpstr>
      <vt:lpstr>Mesh = 700 (fine), x=100, mulai dari titik (300,0,0), sudut=75</vt:lpstr>
      <vt:lpstr>Mesh = 700 (fine), x=100, mulai dari titik (300,0,0), sudut=90</vt:lpstr>
      <vt:lpstr>Mesh = 700 (fine), x=100, mulai dari titik (300,0,0), gabungan</vt:lpstr>
      <vt:lpstr>Presentasi PowerPoint</vt:lpstr>
      <vt:lpstr>Mesh = 688 (finer), x=200, mulai dari titik (0,0,0)</vt:lpstr>
      <vt:lpstr>Mesh = 688 (finer), x=200, mulai dari titik (0,0,0), sudut=15</vt:lpstr>
      <vt:lpstr>Mesh = 688 (finer), x=200, mulai dari titik (0,0,0), sudut=30</vt:lpstr>
      <vt:lpstr>Mesh = 688 (finer), x=200, mulai dari titik (0,0,0), sudut=45</vt:lpstr>
      <vt:lpstr>Mesh = 688 (finer), x=200, mulai dari titik (0,0,0), sudut=60</vt:lpstr>
      <vt:lpstr>Mesh = 688 (finer), x=200, mulai dari titik (0,0,0), sudut=75</vt:lpstr>
      <vt:lpstr>Mesh = 688 (finer), x=200, mulai dari titik (0,0,0), sudut=90</vt:lpstr>
      <vt:lpstr>Mesh = 688 (finer), x=200, mulai dari titik (0,0,0), gabungan</vt:lpstr>
      <vt:lpstr>Mesh = 688 (finer), x=200, mulai dari titik (100,0,0)</vt:lpstr>
      <vt:lpstr>Mesh = 688 (finer), x=200, mulai dari titik (100,0,0), sudut=15</vt:lpstr>
      <vt:lpstr>Mesh = 688 (finer), x=200, mulai dari titik (100,0,0), sudut=30</vt:lpstr>
      <vt:lpstr>Mesh = 688 (finer), x=200, mulai dari titik (100,0,0), sudut=45</vt:lpstr>
      <vt:lpstr>Mesh = 688 (finer), x=200, mulai dari titik (100,0,0), sudut=60</vt:lpstr>
      <vt:lpstr>Mesh = 688 (finer), x=200, mulai dari titik (100,0,0), sudut=75</vt:lpstr>
      <vt:lpstr>Mesh = 688 (finer), x=200, mulai dari titik (100,0,0), sudut=90</vt:lpstr>
      <vt:lpstr>Mesh = 688 (finer), x=200, mulai dari titik (100,0,0), gabungan</vt:lpstr>
      <vt:lpstr>Mesh = 688 (finer), x=200 nm, mulai dari titik (200,0,0)</vt:lpstr>
      <vt:lpstr>Mesh = 688 (finer), x=200 nm, mulai dari titik (200,0,0), sudut=15</vt:lpstr>
      <vt:lpstr>Mesh = 688 (finer), x=200 nm, mulai dari titik (200,0,0), sudut=30</vt:lpstr>
      <vt:lpstr>Mesh = 688 (finer), x=200 nm, mulai dari titik (200,0,0), sudut=45</vt:lpstr>
      <vt:lpstr>Mesh = 688 (finer), x=200 nm, mulai dari titik (200,0,0), sudut=60</vt:lpstr>
      <vt:lpstr>Mesh = 688 (finer), x=200 nm, mulai dari titik (200,0,0), sudut=75</vt:lpstr>
      <vt:lpstr>Mesh = 688 (finer), x=200 nm, mulai dari titik (200,0,0), sudut=90</vt:lpstr>
      <vt:lpstr>Mesh = 688 (finer), x=200 nm, mulai dari titik (200,0,0), gabungan</vt:lpstr>
      <vt:lpstr>Presentasi PowerPoint</vt:lpstr>
      <vt:lpstr>Mesh = 940 (extra fine), x=300, mulai dari titik (0,0,0)</vt:lpstr>
      <vt:lpstr>Mesh = 940 (extra fine), x=300, mulai dari titik (0,0,0), sudut=15</vt:lpstr>
      <vt:lpstr>Mesh = 940 (extra fine), x=300, mulai dari titik (0,0,0), sudut=30</vt:lpstr>
      <vt:lpstr>Mesh = 940 (extra fine), x=300, mulai dari titik (0,0,0), sudut=45</vt:lpstr>
      <vt:lpstr>Mesh = 940 (extra fine), x=300, mulai dari titik (0,0,0), sudut=60</vt:lpstr>
      <vt:lpstr>Mesh = 940 (extra fine), x=300, mulai dari titik (0,0,0), sudut=75</vt:lpstr>
      <vt:lpstr>Mesh = 940 (extra fine), x=300, mulai dari titik (0,0,0), sudut=90</vt:lpstr>
      <vt:lpstr>Mesh = 940 (extra fine), x=300, mulai dari titik (0,0,0), gabungan</vt:lpstr>
      <vt:lpstr>Mesh = 940 (extra fine), x=300, mulai dari titik (100,0,0)</vt:lpstr>
      <vt:lpstr>Mesh = 940 (extra fine), x=300, mulai dari titik (100,0,0), sudut =15</vt:lpstr>
      <vt:lpstr>Mesh = 940 (extra fine), x=300, mulai dari titik (100,0,0), sudut =30</vt:lpstr>
      <vt:lpstr>Mesh = 940 (extra fine), x=300, mulai dari titik (100,0,0), sudut =45</vt:lpstr>
      <vt:lpstr>Mesh = 940 (extra fine), x=300, mulai dari titik (100,0,0), sudut =60</vt:lpstr>
      <vt:lpstr>Mesh = 940 (extra fine), x=300, mulai dari titik (100,0,0), sudut =75</vt:lpstr>
      <vt:lpstr>Mesh = 940 (extra fine), x=300, mulai dari titik (100,0,0), sudut =90</vt:lpstr>
      <vt:lpstr>Mesh = 940 (extra fine), x=300, mulai dari titik (100,0,0), gabungan</vt:lpstr>
      <vt:lpstr>Presentasi PowerPoint</vt:lpstr>
      <vt:lpstr>Mesh = 928 (extra fine), x=400, mulai dari titik (0,0,0)</vt:lpstr>
      <vt:lpstr>Mesh = 928 (extra fine), x=400, mulai dari titik (0,0,0), sudut=15</vt:lpstr>
      <vt:lpstr>Mesh = 928 (extra fine), x=400, mulai dari titik (0,0,0), sudut=30</vt:lpstr>
      <vt:lpstr>Mesh = 928 (extra fine), x=400, mulai dari titik (0,0,0), sudut=45</vt:lpstr>
      <vt:lpstr>Mesh = 928 (extra fine), x=400, mulai dari titik (0,0,0), sudut=60</vt:lpstr>
      <vt:lpstr>Mesh = 928 (extra fine), x=400, mulai dari titik (0,0,0), sudut=75</vt:lpstr>
      <vt:lpstr>Mesh = 928 (extra fine), x=400, mulai dari titik (0,0,0), sudut=90</vt:lpstr>
      <vt:lpstr>Mesh = 928 (extra fine), x=400, mulai dari titik (0,0,0), gabungan</vt:lpstr>
      <vt:lpstr>Presentasi PowerPoint</vt:lpstr>
      <vt:lpstr>Sudut 0, variasi X (center to center)</vt:lpstr>
      <vt:lpstr>Presentasi PowerPoint</vt:lpstr>
      <vt:lpstr>Diputar bidang “X” dengan E_y, k_z </vt:lpstr>
      <vt:lpstr>Mesh = 700 (fine), x=100, mulai dari titik pusat (0,0,0)</vt:lpstr>
      <vt:lpstr>Mesh = 700 (fine), x=100, mulai dari titik pusat (0,0,0), sudut=15</vt:lpstr>
      <vt:lpstr>Mesh = 700 (fine), x=100, mulai dari titik pusat (0,0,0), sudut=30</vt:lpstr>
      <vt:lpstr>Mesh = 700 (fine), x=100, mulai dari titik pusat (0,0,0), sudut=45</vt:lpstr>
      <vt:lpstr>Mesh = 700 (fine), x=100, mulai dari titik pusat (0,0,0), sudut=60</vt:lpstr>
      <vt:lpstr>Mesh = 700 (fine), x=100, mulai dari titik pusat (0,0,0), sudut=75</vt:lpstr>
      <vt:lpstr>Mesh = 700 (fine), x=100, mulai dari titik pusat (0,0,0), sudut=90</vt:lpstr>
      <vt:lpstr>Mesh = 700 (fine), x=100, mulai dari titik pusat (0,0,0), gabungan</vt:lpstr>
      <vt:lpstr>Mesh = 700 (normal), x=100, mulai dari titik (100,0,0)</vt:lpstr>
      <vt:lpstr>Mesh = 700 (normal), x=100, mulai dari titik (100,0,0), sudut=15</vt:lpstr>
      <vt:lpstr>Mesh = 700 (normal), x=100, mulai dari titik (100,0,0), sudut=30</vt:lpstr>
      <vt:lpstr>Mesh = 700 (normal), x=100, mulai dari titik (100,0,0), sudut=45</vt:lpstr>
      <vt:lpstr>Mesh = 700 (normal), x=100, mulai dari titik (100,0,0), sudut=60</vt:lpstr>
      <vt:lpstr>Mesh = 700 (normal), x=100, mulai dari titik (100,0,0), sudut=75</vt:lpstr>
      <vt:lpstr>Mesh = 700 (normal), x=100, mulai dari titik (100,0,0), sudut=90</vt:lpstr>
      <vt:lpstr>Mesh = 700 (normal), x=100, mulai dari titik (100,0,0), gabungan</vt:lpstr>
      <vt:lpstr>Mesh = 700 (normal), x=100, mulai dari titik (200,0,0)</vt:lpstr>
      <vt:lpstr>Mesh = 700 (normal), x=100, mulai dari titik (200,0,0), sudut=15</vt:lpstr>
      <vt:lpstr>Mesh = 700 (normal), x=100, mulai dari titik (200,0,0), sudut=30</vt:lpstr>
      <vt:lpstr>Mesh = 700 (normal), x=100, mulai dari titik (200,0,0), sudut=45</vt:lpstr>
      <vt:lpstr>Mesh = 700 (normal), x=100, mulai dari titik (200,0,0), sudut=60</vt:lpstr>
      <vt:lpstr>Mesh = 700 (normal), x=100, mulai dari titik (200,0,0), sudut=75</vt:lpstr>
      <vt:lpstr>Mesh = 700 (normal), x=100, mulai dari titik (200,0,0), sudut=90</vt:lpstr>
      <vt:lpstr>Mesh = 700 (normal), x=100, mulai dari titik (200,0,0), gabungan</vt:lpstr>
      <vt:lpstr>Mesh = 700 (fine), x=100, mulai dari titik (300,0,0)</vt:lpstr>
      <vt:lpstr>Mesh = 700 (fine), x=100, mulai dari titik (300,0,0), sudut=15</vt:lpstr>
      <vt:lpstr>Mesh = 700 (fine), x=100, mulai dari titik (300,0,0), sudut=30</vt:lpstr>
      <vt:lpstr>Mesh = 700 (fine), x=100, mulai dari titik (300,0,0), sudut=45</vt:lpstr>
      <vt:lpstr>Mesh = 700 (fine), x=100, mulai dari titik (300,0,0), sudut=60</vt:lpstr>
      <vt:lpstr>Mesh = 700 (fine), x=100, mulai dari titik (300,0,0), sudut=75</vt:lpstr>
      <vt:lpstr>Mesh = 700 (fine), x=100, mulai dari titik (300,0,0), sudut=90</vt:lpstr>
      <vt:lpstr>Mesh = 700 (fine), x=100, mulai dari titik (300,0,0), gabungan</vt:lpstr>
      <vt:lpstr>Presentasi PowerPoint</vt:lpstr>
      <vt:lpstr>Mesh = 688 (finer), x=200, mulai dari titik (0,0,0)</vt:lpstr>
      <vt:lpstr>Mesh = 688 (finer), x=200, mulai dari titik (0,0,0), sudut=15</vt:lpstr>
      <vt:lpstr>Mesh = 688 (finer), x=200, mulai dari titik (0,0,0), sudut=30</vt:lpstr>
      <vt:lpstr>Mesh = 688 (finer), x=200, mulai dari titik (0,0,0), sudut=45</vt:lpstr>
      <vt:lpstr>Mesh = 688 (finer), x=200, mulai dari titik (0,0,0), sudut=60</vt:lpstr>
      <vt:lpstr>Mesh = 688 (finer), x=200, mulai dari titik (0,0,0), sudut=75</vt:lpstr>
      <vt:lpstr>Mesh = 688 (finer), x=200, mulai dari titik (0,0,0), sudut=90</vt:lpstr>
      <vt:lpstr>Mesh = 688 (finer), x=200, mulai dari titik (0,0,0), gabungan</vt:lpstr>
      <vt:lpstr>Mesh = 688 (finer), x=200, mulai dari titik (100,0,0)</vt:lpstr>
      <vt:lpstr>Mesh = 688 (finer), x=200, mulai dari titik (100,0,0), sudut=15</vt:lpstr>
      <vt:lpstr>Mesh = 688 (finer), x=200, mulai dari titik (100,0,0), sudut=30</vt:lpstr>
      <vt:lpstr>Mesh = 688 (finer), x=200, mulai dari titik (100,0,0), sudut=45</vt:lpstr>
      <vt:lpstr>Mesh = 688 (finer), x=200, mulai dari titik (100,0,0), sudut=60</vt:lpstr>
      <vt:lpstr>Mesh = 688 (finer), x=200, mulai dari titik (100,0,0), sudut=75</vt:lpstr>
      <vt:lpstr>Mesh = 688 (finer), x=200, mulai dari titik (100,0,0), sudut=90</vt:lpstr>
      <vt:lpstr>Mesh = 688 (finer), x=200, mulai dari titik (100,0,0), gabungan</vt:lpstr>
      <vt:lpstr>Mesh = 688 (finer), x=200 nm, mulai dari titik (200,0,0)</vt:lpstr>
      <vt:lpstr>Mesh = 688 (finer), x=200 nm, mulai dari titik (200,0,0), sudut=15</vt:lpstr>
      <vt:lpstr>Mesh = 688 (finer), x=200 nm, mulai dari titik (200,0,0), sudut=30</vt:lpstr>
      <vt:lpstr>Mesh = 688 (finer), x=200 nm, mulai dari titik (200,0,0), sudut=45</vt:lpstr>
      <vt:lpstr>Mesh = 688 (finer), x=200 nm, mulai dari titik (200,0,0), sudut=60</vt:lpstr>
      <vt:lpstr>Mesh = 688 (finer), x=200 nm, mulai dari titik (200,0,0), sudut=75</vt:lpstr>
      <vt:lpstr>Mesh = 688 (finer), x=200 nm, mulai dari titik (200,0,0), sudut=90</vt:lpstr>
      <vt:lpstr>Mesh = 688 (finer), x=200 nm, mulai dari titik (200,0,0), gabungan</vt:lpstr>
      <vt:lpstr>Presentasi PowerPoint</vt:lpstr>
      <vt:lpstr>Mesh = 940 (extra fine), x=300, mulai dari titik (0,0,0)</vt:lpstr>
      <vt:lpstr>Mesh = 940 (extra fine), x=300, mulai dari titik (0,0,0), sudut=15</vt:lpstr>
      <vt:lpstr>Mesh = 940 (extra fine), x=300, mulai dari titik (0,0,0), sudut=30</vt:lpstr>
      <vt:lpstr>Mesh = 940 (extra fine), x=300, mulai dari titik (0,0,0), sudut=45</vt:lpstr>
      <vt:lpstr>Mesh = 940 (extra fine), x=300, mulai dari titik (0,0,0), sudut=60</vt:lpstr>
      <vt:lpstr>Mesh = 940 (extra fine), x=300, mulai dari titik (0,0,0), sudut=75</vt:lpstr>
      <vt:lpstr>Mesh = 940 (extra fine), x=300, mulai dari titik (0,0,0), sudut=90</vt:lpstr>
      <vt:lpstr>Mesh = 940 (extra fine), x=300, mulai dari titik (0,0,0), gabungan</vt:lpstr>
      <vt:lpstr>Mesh = 940 (extra fine), x=300, mulai dari titik (100,0,0)</vt:lpstr>
      <vt:lpstr>Mesh = 940 (extra fine), x=300, mulai dari titik (100,0,0), sudut=15</vt:lpstr>
      <vt:lpstr>Mesh = 940 (extra fine), x=300, mulai dari titik (100,0,0), sudut=30</vt:lpstr>
      <vt:lpstr>Mesh = 940 (extra fine), x=300, mulai dari titik (100,0,0), sudut=45</vt:lpstr>
      <vt:lpstr>Mesh = 940 (extra fine), x=300, mulai dari titik (100,0,0), sudut=60</vt:lpstr>
      <vt:lpstr>Mesh = 940 (extra fine), x=300, mulai dari titik (100,0,0), sudut=75</vt:lpstr>
      <vt:lpstr>Mesh = 940 (extra fine), x=300, mulai dari titik (100,0,0), sudut=90</vt:lpstr>
      <vt:lpstr>Mesh = 940 (extra fine), x=300, mulai dari titik (100,0,0), gabungan</vt:lpstr>
      <vt:lpstr>Presentasi PowerPoint</vt:lpstr>
      <vt:lpstr>Mesh = 928 (extra fine), x=400, mulai dari titik (0,0,0)</vt:lpstr>
      <vt:lpstr>Mesh = 928 (extra fine), x=400, mulai dari titik (0,0,0), sudut=15</vt:lpstr>
      <vt:lpstr>Mesh = 928 (extra fine), x=400, mulai dari titik (0,0,0), sudut=30</vt:lpstr>
      <vt:lpstr>Mesh = 928 (extra fine), x=400, mulai dari titik (0,0,0), sudut=45</vt:lpstr>
      <vt:lpstr>Mesh = 928 (extra fine), x=400, mulai dari titik (0,0,0), sudut=60</vt:lpstr>
      <vt:lpstr>Mesh = 928 (extra fine), x=400, mulai dari titik (0,0,0), sudut=75</vt:lpstr>
      <vt:lpstr>Mesh = 928 (extra fine), x=400, mulai dari titik (0,0,0), sudut=90</vt:lpstr>
      <vt:lpstr>Mesh = 928 (extra fine), x=400, mulai dari titik (0,0,0), gabungan</vt:lpstr>
      <vt:lpstr>Presentasi PowerPoint</vt:lpstr>
      <vt:lpstr>Presentasi PowerPoint</vt:lpstr>
      <vt:lpstr>Sudut 0, variasi X (center to center)</vt:lpstr>
      <vt:lpstr>Diputar bidang “Y” dengan E_x, k_z </vt:lpstr>
      <vt:lpstr>Mesh = 700 (fine), x=100, mulai dari titik pusat (0,0,0)</vt:lpstr>
      <vt:lpstr>Mesh = 700 (fine), x=100, mulai dari titik pusat (0,0,0), sudut=15</vt:lpstr>
      <vt:lpstr>Mesh = 700 (fine), x=100, mulai dari titik pusat (0,0,0), sudut=30</vt:lpstr>
      <vt:lpstr>Mesh = 700 (fine), x=100, mulai dari titik pusat (0,0,0), sudut=45</vt:lpstr>
      <vt:lpstr>Mesh = 700 (fine), x=100, mulai dari titik pusat (0,0,0), sudut=60</vt:lpstr>
      <vt:lpstr>Mesh = 700 (fine), x=100, mulai dari titik pusat (0,0,0), sudut=75</vt:lpstr>
      <vt:lpstr>Mesh = 700 (fine), x=100, mulai dari titik pusat (0,0,0), sudut=90</vt:lpstr>
      <vt:lpstr>Mesh = 700 (fine), x=100, mulai dari titik pusat (0,0,0), gabungan</vt:lpstr>
      <vt:lpstr>Mesh = 700 (normal), x=100, mulai dari titik (100,0,0)</vt:lpstr>
      <vt:lpstr>Mesh = 700 (normal), x=100, mulai dari titik (100,0,0), sudut=15</vt:lpstr>
      <vt:lpstr>Mesh = 700 (normal), x=100, mulai dari titik (100,0,0), sudut=30</vt:lpstr>
      <vt:lpstr>Mesh = 700 (normal), x=100, mulai dari titik (100,0,0), sudut=45</vt:lpstr>
      <vt:lpstr>Mesh = 700 (normal), x=100, mulai dari titik (100,0,0), sudut=60</vt:lpstr>
      <vt:lpstr>Mesh = 700 (normal), x=100, mulai dari titik (100,0,0), sudut=75</vt:lpstr>
      <vt:lpstr>Mesh = 700 (normal), x=100, mulai dari titik (100,0,0), sudut=90</vt:lpstr>
      <vt:lpstr>Mesh = 700 (normal), x=100, mulai dari titik (100,0,0), gabungan</vt:lpstr>
      <vt:lpstr>Mesh = 700 (normal), x=100, mulai dari titik (200,0,0)</vt:lpstr>
      <vt:lpstr>Mesh = 700 (normal), x=100, mulai dari titik (200,0,0), sudut=15</vt:lpstr>
      <vt:lpstr>Mesh = 700 (normal), x=100, mulai dari titik (200,0,0), sudut=30</vt:lpstr>
      <vt:lpstr>Mesh = 700 (normal), x=100, mulai dari titik (200,0,0), sudut=45</vt:lpstr>
      <vt:lpstr>Mesh = 700 (normal), x=100, mulai dari titik (200,0,0), sudut=60</vt:lpstr>
      <vt:lpstr>Mesh = 700 (normal), x=100, mulai dari titik (200,0,0), sudut=75</vt:lpstr>
      <vt:lpstr>Mesh = 700 (normal), x=100, mulai dari titik (200,0,0), sudut=90</vt:lpstr>
      <vt:lpstr>Mesh = 700 (normal), x=100, mulai dari titik (200,0,0), gabungan</vt:lpstr>
      <vt:lpstr>Mesh = 700 (fine), x=100, mulai dari titik (300,0,0)</vt:lpstr>
      <vt:lpstr>Mesh = 700 (fine), x=100, mulai dari titik (300,0,0), sudut=15</vt:lpstr>
      <vt:lpstr>Mesh = 700 (fine), x=100, mulai dari titik (300,0,0), sudut=30</vt:lpstr>
      <vt:lpstr>Mesh = 700 (fine), x=100, mulai dari titik (300,0,0), sudut=45</vt:lpstr>
      <vt:lpstr>Mesh = 700 (fine), x=100, mulai dari titik (300,0,0), sudut=60</vt:lpstr>
      <vt:lpstr>Mesh = 700 (fine), x=100, mulai dari titik (300,0,0), sudut=75</vt:lpstr>
      <vt:lpstr>Mesh = 700 (fine), x=100, mulai dari titik (300,0,0), sudut=90</vt:lpstr>
      <vt:lpstr>Mesh = 700 (fine), x=100, mulai dari titik (300,0,0), gabungan</vt:lpstr>
      <vt:lpstr>Presentasi PowerPoint</vt:lpstr>
      <vt:lpstr>Mesh = 688 (finer), x=200, mulai dari titik (0,0,0)</vt:lpstr>
      <vt:lpstr>Mesh = 688 (finer), x=200, mulai dari titik (0,0,0), sudut=15</vt:lpstr>
      <vt:lpstr>Mesh = 688 (finer), x=200, mulai dari titik (0,0,0), sudut=30</vt:lpstr>
      <vt:lpstr>Mesh = 688 (finer), x=200, mulai dari titik (0,0,0), sudut=45</vt:lpstr>
      <vt:lpstr>Mesh = 688 (finer), x=200, mulai dari titik (0,0,0), sudut=60</vt:lpstr>
      <vt:lpstr>Mesh = 688 (finer), x=200, mulai dari titik (0,0,0), sudut=75</vt:lpstr>
      <vt:lpstr>Mesh = 688 (finer), x=200, mulai dari titik (0,0,0), sudut=90</vt:lpstr>
      <vt:lpstr>Mesh = 688 (finer), x=200, mulai dari titik (0,0,0), gabungan</vt:lpstr>
      <vt:lpstr>Mesh = 688 (finer), x=200, mulai dari titik (100,0,0)</vt:lpstr>
      <vt:lpstr>Mesh = 688 (finer), x=200, mulai dari titik (100,0,0), sudut=15</vt:lpstr>
      <vt:lpstr>Mesh = 688 (finer), x=200, mulai dari titik (100,0,0), sudut=30</vt:lpstr>
      <vt:lpstr>Mesh = 688 (finer), x=200, mulai dari titik (100,0,0), sudut=45</vt:lpstr>
      <vt:lpstr>Mesh = 688 (finer), x=200, mulai dari titik (100,0,0), sudut=60</vt:lpstr>
      <vt:lpstr>Mesh = 688 (finer), x=200, mulai dari titik (100,0,0), sudut=75</vt:lpstr>
      <vt:lpstr>Mesh = 688 (finer), x=200, mulai dari titik (100,0,0), sudut=90</vt:lpstr>
      <vt:lpstr>Mesh = 688 (finer), x=200, mulai dari titik (100,0,0), gabungan</vt:lpstr>
      <vt:lpstr>Mesh = 688 (finer), x=200 nm, mulai dari titik (200,0,0)</vt:lpstr>
      <vt:lpstr>Mesh = 688 (finer), x=200 nm, mulai dari titik (200,0,0), sudut=15</vt:lpstr>
      <vt:lpstr>Mesh = 688 (finer), x=200 nm, mulai dari titik (200,0,0), sudut=30</vt:lpstr>
      <vt:lpstr>Mesh = 688 (finer), x=200 nm, mulai dari titik (200,0,0), sudut=45</vt:lpstr>
      <vt:lpstr>Mesh = 688 (finer), x=200 nm, mulai dari titik (200,0,0), sudut=60</vt:lpstr>
      <vt:lpstr>Mesh = 688 (finer), x=200 nm, mulai dari titik (200,0,0), sudut=75</vt:lpstr>
      <vt:lpstr>Mesh = 688 (finer), x=200 nm, mulai dari titik (200,0,0), sudut=90</vt:lpstr>
      <vt:lpstr>Mesh = 688 (finer), x=200 nm, mulai dari titik (200,0,0), gabungan</vt:lpstr>
      <vt:lpstr>Presentasi PowerPoint</vt:lpstr>
      <vt:lpstr>Mesh = 940 (extra fine), x=300, mulai dari titik (0,0,0)</vt:lpstr>
      <vt:lpstr>Mesh = 940 (extra fine), x=300, mulai dari titik (0,0,0), sudut=15</vt:lpstr>
      <vt:lpstr>Mesh = 940 (extra fine), x=300, mulai dari titik (0,0,0), sudut=30</vt:lpstr>
      <vt:lpstr>Mesh = 940 (extra fine), x=300, mulai dari titik (0,0,0), sudut=45</vt:lpstr>
      <vt:lpstr>Mesh = 940 (extra fine), x=300, mulai dari titik (0,0,0), sudut=60</vt:lpstr>
      <vt:lpstr>Mesh = 940 (extra fine), x=300, mulai dari titik (0,0,0), sudut=75</vt:lpstr>
      <vt:lpstr>Mesh = 940 (extra fine), x=300, mulai dari titik (0,0,0), sudut=90</vt:lpstr>
      <vt:lpstr>Mesh = 940 (extra fine), x=300, mulai dari titik (0,0,0), gabungan</vt:lpstr>
      <vt:lpstr>Mesh = 940 (extra fine), x=300, mulai dari titik (100,0,0)</vt:lpstr>
      <vt:lpstr>Mesh = 940 (extra fine), x=300, mulai dari titik (100,0,0), sudut=15</vt:lpstr>
      <vt:lpstr>Mesh = 940 (extra fine), x=300, mulai dari titik (100,0,0), sudut=30</vt:lpstr>
      <vt:lpstr>Mesh = 940 (extra fine), x=300, mulai dari titik (100,0,0), sudut=45</vt:lpstr>
      <vt:lpstr>Mesh = 940 (extra fine), x=300, mulai dari titik (100,0,0), sudut=60</vt:lpstr>
      <vt:lpstr>Mesh = 940 (extra fine), x=300, mulai dari titik (100,0,0), sudut=75</vt:lpstr>
      <vt:lpstr>Mesh = 940 (extra fine), x=300, mulai dari titik (100,0,0), sudut=90</vt:lpstr>
      <vt:lpstr>Mesh = 940 (extra fine), x=300, mulai dari titik (100,0,0), gabungan</vt:lpstr>
      <vt:lpstr>Presentasi PowerPoint</vt:lpstr>
      <vt:lpstr>Mesh = 928 (extra fine), x=400, mulai dari titik (0,0,0)</vt:lpstr>
      <vt:lpstr>Mesh = 928 (extra fine), x=400, mulai dari titik (0,0,0), sudut=15</vt:lpstr>
      <vt:lpstr>Mesh = 928 (extra fine), x=400, mulai dari titik (0,0,0), sudut=30</vt:lpstr>
      <vt:lpstr>Mesh = 928 (extra fine), x=400, mulai dari titik (0,0,0), sudut=45</vt:lpstr>
      <vt:lpstr>Mesh = 928 (extra fine), x=400, mulai dari titik (0,0,0), sudut=60</vt:lpstr>
      <vt:lpstr>Mesh = 928 (extra fine), x=400, mulai dari titik (0,0,0), sudut=75</vt:lpstr>
      <vt:lpstr>Mesh = 928 (extra fine), x=400, mulai dari titik (0,0,0), sudut=90</vt:lpstr>
      <vt:lpstr>Mesh = 928 (extra fine), x=400, mulai dari titik (0,0,0), gabungan</vt:lpstr>
      <vt:lpstr>Presentasi PowerPoint</vt:lpstr>
      <vt:lpstr>Presentasi PowerPoint</vt:lpstr>
      <vt:lpstr>Presentasi PowerPoint</vt:lpstr>
      <vt:lpstr>Sudut 0, variasi X (center to center)</vt:lpstr>
      <vt:lpstr>Diputar bidang “Z” dengan E_y, k_z </vt:lpstr>
      <vt:lpstr>Mesh = 700 (fine), x=100, mulai dari titik pusat (0,0,0)</vt:lpstr>
      <vt:lpstr>Mesh = 700 (fine), x=100, mulai dari titik pusat (0,0,0), sudut=15</vt:lpstr>
      <vt:lpstr>Mesh = 700 (fine), x=100, mulai dari titik pusat (0,0,0), sudut=30</vt:lpstr>
      <vt:lpstr>Mesh = 700 (fine), x=100, mulai dari titik pusat (0,0,0), sudut=45</vt:lpstr>
      <vt:lpstr>Mesh = 700 (fine), x=100, mulai dari titik pusat (0,0,0), sudut=60</vt:lpstr>
      <vt:lpstr>Mesh = 700 (fine), x=100, mulai dari titik pusat (0,0,0), sudut=75</vt:lpstr>
      <vt:lpstr>Mesh = 700 (fine), x=100, mulai dari titik pusat (0,0,0), sudut=90</vt:lpstr>
      <vt:lpstr>Mesh = 700 (fine), x=100, mulai dari titik pusat (0,0,0), gabungan</vt:lpstr>
      <vt:lpstr>Mesh = 700 (normal), x=100, mulai dari titik (100,0,0)</vt:lpstr>
      <vt:lpstr>Mesh = 700 (normal), x=100, mulai dari titik (100,0,0), sudut=15</vt:lpstr>
      <vt:lpstr>Mesh = 700 (normal), x=100, mulai dari titik (100,0,0), sudut=30</vt:lpstr>
      <vt:lpstr>Mesh = 700 (normal), x=100, mulai dari titik (100,0,0), sudut=45</vt:lpstr>
      <vt:lpstr>Mesh = 700 (normal), x=100, mulai dari titik (100,0,0), sudut=60</vt:lpstr>
      <vt:lpstr>Mesh = 700 (normal), x=100, mulai dari titik (100,0,0), sudut=75</vt:lpstr>
      <vt:lpstr>Mesh = 700 (normal), x=100, mulai dari titik (100,0,0), sudut=90</vt:lpstr>
      <vt:lpstr>Mesh = 700 (normal), x=100, mulai dari titik (100,0,0), gabungan</vt:lpstr>
      <vt:lpstr>Mesh = 700 (normal), x=100, mulai dari titik (200,0,0)</vt:lpstr>
      <vt:lpstr>Mesh = 700 (normal), x=100, mulai dari titik (200,0,0), sudut=15</vt:lpstr>
      <vt:lpstr>Mesh = 700 (normal), x=100, mulai dari titik (200,0,0), sudut=30</vt:lpstr>
      <vt:lpstr>Mesh = 700 (normal), x=100, mulai dari titik (200,0,0), sudut=45</vt:lpstr>
      <vt:lpstr>Mesh = 700 (normal), x=100, mulai dari titik (200,0,0), sudut=60</vt:lpstr>
      <vt:lpstr>Mesh = 700 (normal), x=100, mulai dari titik (200,0,0), sudut=75</vt:lpstr>
      <vt:lpstr>Mesh = 700 (normal), x=100, mulai dari titik (200,0,0), sudut=90</vt:lpstr>
      <vt:lpstr>Mesh = 700 (normal), x=100, mulai dari titik (200,0,0), gabungan</vt:lpstr>
      <vt:lpstr>Mesh = 700 (fine), x=100, mulai dari titik (300,0,0)</vt:lpstr>
      <vt:lpstr>Mesh = 700 (fine), x=100, mulai dari titik (300,0,0), sudut=15</vt:lpstr>
      <vt:lpstr>Mesh = 700 (fine), x=100, mulai dari titik (300,0,0), sudut=30</vt:lpstr>
      <vt:lpstr>Mesh = 700 (fine), x=100, mulai dari titik (300,0,0), sudut=45</vt:lpstr>
      <vt:lpstr>Mesh = 700 (fine), x=100, mulai dari titik (300,0,0), sudut=60</vt:lpstr>
      <vt:lpstr>Mesh = 700 (fine), x=100, mulai dari titik (300,0,0), sudut=75</vt:lpstr>
      <vt:lpstr>Mesh = 700 (fine), x=100, mulai dari titik (300,0,0), sudut=90</vt:lpstr>
      <vt:lpstr>Mesh = 700 (fine), x=100, mulai dari titik (300,0,0), gabungan</vt:lpstr>
      <vt:lpstr>Presentasi PowerPoint</vt:lpstr>
      <vt:lpstr>Mesh = 688 (finer), x=200, mulai dari titik (0,0,0)</vt:lpstr>
      <vt:lpstr>Mesh = 688 (finer), x=200, mulai dari titik (0,0,0), sudut=15</vt:lpstr>
      <vt:lpstr>Mesh = 688 (finer), x=200, mulai dari titik (0,0,0), sudut=30</vt:lpstr>
      <vt:lpstr>Mesh = 688 (finer), x=200, mulai dari titik (0,0,0), sudut=45</vt:lpstr>
      <vt:lpstr>Mesh = 688 (finer), x=200, mulai dari titik (0,0,0), sudut=60</vt:lpstr>
      <vt:lpstr>Mesh = 688 (finer), x=200, mulai dari titik (0,0,0), sudut=75</vt:lpstr>
      <vt:lpstr>Mesh = 688 (finer), x=200, mulai dari titik (0,0,0), sudut=90</vt:lpstr>
      <vt:lpstr>Mesh = 688 (finer), x=200, mulai dari titik (0,0,0), gabungan</vt:lpstr>
      <vt:lpstr>Mesh = 688 (finer), x=200, mulai dari titik (100,0,0)</vt:lpstr>
      <vt:lpstr>Mesh = 688 (finer), x=200, mulai dari titik (100,0,0), sudut=15</vt:lpstr>
      <vt:lpstr>Mesh = 688 (finer), x=200, mulai dari titik (100,0,0), sudut=30</vt:lpstr>
      <vt:lpstr>Mesh = 688 (finer), x=200, mulai dari titik (100,0,0), sudut=45</vt:lpstr>
      <vt:lpstr>Mesh = 688 (finer), x=200, mulai dari titik (100,0,0), sudut=60</vt:lpstr>
      <vt:lpstr>Mesh = 688 (finer), x=200, mulai dari titik (100,0,0), sudut=75</vt:lpstr>
      <vt:lpstr>Mesh = 688 (finer), x=200, mulai dari titik (100,0,0), sudut=90</vt:lpstr>
      <vt:lpstr>Mesh = 688 (finer), x=200, mulai dari titik (100,0,0), gabungan</vt:lpstr>
      <vt:lpstr>Mesh = 688 (finer), x=200 nm, mulai dari titik (200,0,0)</vt:lpstr>
      <vt:lpstr>Mesh = 688 (finer), x=200 nm, mulai dari titik (200,0,0), sudut=15</vt:lpstr>
      <vt:lpstr>Mesh = 688 (finer), x=200 nm, mulai dari titik (200,0,0), sudut=30</vt:lpstr>
      <vt:lpstr>Mesh = 688 (finer), x=200 nm, mulai dari titik (200,0,0), sudut=45</vt:lpstr>
      <vt:lpstr>Mesh = 688 (finer), x=200 nm, mulai dari titik (200,0,0), sudut=60</vt:lpstr>
      <vt:lpstr>Mesh = 688 (finer), x=200 nm, mulai dari titik (200,0,0), sudut=75</vt:lpstr>
      <vt:lpstr>Mesh = 688 (finer), x=200 nm, mulai dari titik (200,0,0), sudut=90</vt:lpstr>
      <vt:lpstr>Mesh = 688 (finer), x=200 nm, mulai dari titik (200,0,0), gabungan</vt:lpstr>
      <vt:lpstr>Presentasi PowerPoint</vt:lpstr>
      <vt:lpstr>Mesh = 940 (extra fine), x=300, mulai dari titik (0,0,0)</vt:lpstr>
      <vt:lpstr>Mesh = 940 (extra fine), x=300, mulai dari titik (0,0,0), sudut=15</vt:lpstr>
      <vt:lpstr>Mesh = 940 (extra fine), x=300, mulai dari titik (0,0,0), sudut=30</vt:lpstr>
      <vt:lpstr>Mesh = 940 (extra fine), x=300, mulai dari titik (0,0,0), sudut=45</vt:lpstr>
      <vt:lpstr>Mesh = 940 (extra fine), x=300, mulai dari titik (0,0,0), sudut=60</vt:lpstr>
      <vt:lpstr>Mesh = 940 (extra fine), x=300, mulai dari titik (0,0,0), sudut=75</vt:lpstr>
      <vt:lpstr>Mesh = 940 (extra fine), x=300, mulai dari titik (0,0,0), sudut=90</vt:lpstr>
      <vt:lpstr>Mesh = 940 (extra fine), x=300, mulai dari titik (0,0,0), gabungan</vt:lpstr>
      <vt:lpstr>Mesh = 940 (extra fine), x=300, mulai dari titik (100,0,0)</vt:lpstr>
      <vt:lpstr>Mesh = 940 (extra fine), x=300, mulai dari titik (100,0,0), sudut=15</vt:lpstr>
      <vt:lpstr>Mesh = 940 (extra fine), x=300, mulai dari titik (100,0,0), sudut=30</vt:lpstr>
      <vt:lpstr>Mesh = 940 (extra fine), x=300, mulai dari titik (100,0,0), sudut=45</vt:lpstr>
      <vt:lpstr>Mesh = 940 (extra fine), x=300, mulai dari titik (100,0,0), sudut=60</vt:lpstr>
      <vt:lpstr>Mesh = 940 (extra fine), x=300, mulai dari titik (100,0,0), sudut=75</vt:lpstr>
      <vt:lpstr>Mesh = 940 (extra fine), x=300, mulai dari titik (100,0,0), sudut=90</vt:lpstr>
      <vt:lpstr>Mesh = 940 (extra fine), x=300, mulai dari titik (100,0,0), gabungan</vt:lpstr>
      <vt:lpstr>Presentasi PowerPoint</vt:lpstr>
      <vt:lpstr>Mesh = 928 (extra fine), x=400, mulai dari titik (0,0,0)</vt:lpstr>
      <vt:lpstr>Mesh = 928 (extra fine), x=400, mulai dari titik (0,0,0), sudut=15</vt:lpstr>
      <vt:lpstr>Mesh = 928 (extra fine), x=400, mulai dari titik (0,0,0), sudut=30</vt:lpstr>
      <vt:lpstr>Mesh = 928 (extra fine), x=400, mulai dari titik (0,0,0), sudut=45</vt:lpstr>
      <vt:lpstr>Mesh = 928 (extra fine), x=400, mulai dari titik (0,0,0), sudut=60</vt:lpstr>
      <vt:lpstr>Mesh = 928 (extra fine), x=400, mulai dari titik (0,0,0), sudut=75</vt:lpstr>
      <vt:lpstr>Mesh = 928 (extra fine), x=400, mulai dari titik (0,0,0), sudut=90</vt:lpstr>
      <vt:lpstr>Mesh = 928 (extra fine), x=400, mulai dari titik (0,0,0), gabungan</vt:lpstr>
      <vt:lpstr>Presentasi PowerPoint</vt:lpstr>
      <vt:lpstr>Presentasi PowerPoint</vt:lpstr>
      <vt:lpstr>Sudut 0, variasi X (center to center)</vt:lpstr>
      <vt:lpstr>Diputar bidang “X” dengan E_y, k_x </vt:lpstr>
      <vt:lpstr>Mesh = 700 (fine), x=100, mulai dari titik pusat (0,0,0)</vt:lpstr>
      <vt:lpstr>Mesh = 700 (fine), x=100, mulai dari titik pusat (0,0,0), sudut=15</vt:lpstr>
      <vt:lpstr>Mesh = 700 (fine), x=100, mulai dari titik pusat (0,0,0), sudut=30</vt:lpstr>
      <vt:lpstr>Mesh = 700 (fine), x=100, mulai dari titik pusat (0,0,0), sudut=45</vt:lpstr>
      <vt:lpstr>Mesh = 700 (fine), x=100, mulai dari titik pusat (0,0,0), sudut=60</vt:lpstr>
      <vt:lpstr>Mesh = 700 (fine), x=100, mulai dari titik pusat (0,0,0), sudut=75</vt:lpstr>
      <vt:lpstr>Mesh = 700 (fine), x=100, mulai dari titik pusat (0,0,0), sudut=90</vt:lpstr>
      <vt:lpstr>Mesh = 700 (fine), x=100, mulai dari titik pusat (0,0,0), gabungan</vt:lpstr>
      <vt:lpstr>Mesh = 700 (normal), x=100, mulai dari titik (100,0,0)</vt:lpstr>
      <vt:lpstr>Mesh = 700 (normal), x=100, mulai dari titik (100,0,0), sudut=15</vt:lpstr>
      <vt:lpstr>Mesh = 700 (normal), x=100, mulai dari titik (100,0,0), sudut=30</vt:lpstr>
      <vt:lpstr>Mesh = 700 (normal), x=100, mulai dari titik (100,0,0), sudut=45</vt:lpstr>
      <vt:lpstr>Mesh = 700 (normal), x=100, mulai dari titik (100,0,0), sudut=60</vt:lpstr>
      <vt:lpstr>Mesh = 700 (normal), x=100, mulai dari titik (100,0,0), sudut=75</vt:lpstr>
      <vt:lpstr>Mesh = 700 (normal), x=100, mulai dari titik (100,0,0), sudut=90</vt:lpstr>
      <vt:lpstr>Mesh = 700 (normal), x=100, mulai dari titik (100,0,0), gabungan</vt:lpstr>
      <vt:lpstr>Mesh = 700 (normal), x=100, mulai dari titik (200,0,0)</vt:lpstr>
      <vt:lpstr>Mesh = 700 (normal), x=100, mulai dari titik (200,0,0), sudut=15</vt:lpstr>
      <vt:lpstr>Mesh = 700 (normal), x=100, mulai dari titik (200,0,0), sudut=30</vt:lpstr>
      <vt:lpstr>Mesh = 700 (normal), x=100, mulai dari titik (200,0,0), sudut=45</vt:lpstr>
      <vt:lpstr>Mesh = 700 (normal), x=100, mulai dari titik (200,0,0), sudut=60</vt:lpstr>
      <vt:lpstr>Mesh = 700 (normal), x=100, mulai dari titik (200,0,0), sudut=75</vt:lpstr>
      <vt:lpstr>Mesh = 700 (normal), x=100, mulai dari titik (200,0,0), sudut=90</vt:lpstr>
      <vt:lpstr>Mesh = 700 (normal), x=100, mulai dari titik (200,0,0), gabungan</vt:lpstr>
      <vt:lpstr>Mesh = 700 (fine), x=100, mulai dari titik (300,0,0)</vt:lpstr>
      <vt:lpstr>Mesh = 700 (fine), x=100, mulai dari titik (300,0,0), sudut=15</vt:lpstr>
      <vt:lpstr>Mesh = 700 (fine), x=100, mulai dari titik (300,0,0), sudut=30</vt:lpstr>
      <vt:lpstr>Mesh = 700 (fine), x=100, mulai dari titik (300,0,0), sudut=45</vt:lpstr>
      <vt:lpstr>Mesh = 700 (fine), x=100, mulai dari titik (300,0,0), sudut=60</vt:lpstr>
      <vt:lpstr>Mesh = 700 (fine), x=100, mulai dari titik (300,0,0), sudut=75</vt:lpstr>
      <vt:lpstr>Mesh = 700 (fine), x=100, mulai dari titik (300,0,0), sudut=90</vt:lpstr>
      <vt:lpstr>Mesh = 700 (fine), x=100, mulai dari titik (300,0,0), gabungan</vt:lpstr>
      <vt:lpstr>Presentasi PowerPoint</vt:lpstr>
      <vt:lpstr>Mesh = 688 (finer), x=200, mulai dari titik (0,0,0)</vt:lpstr>
      <vt:lpstr>Mesh = 688 (finer), x=200, mulai dari titik (0,0,0), sudut=15</vt:lpstr>
      <vt:lpstr>Mesh = 688 (finer), x=200, mulai dari titik (0,0,0), sudut=30</vt:lpstr>
      <vt:lpstr>Mesh = 688 (finer), x=200, mulai dari titik (0,0,0), sudut=45</vt:lpstr>
      <vt:lpstr>Mesh = 688 (finer), x=200, mulai dari titik (0,0,0), sudut=60</vt:lpstr>
      <vt:lpstr>Mesh = 688 (finer), x=200, mulai dari titik (0,0,0), sudut=75</vt:lpstr>
      <vt:lpstr>Mesh = 688 (finer), x=200, mulai dari titik (0,0,0), sudut=90</vt:lpstr>
      <vt:lpstr>Mesh = 688 (finer), x=200, mulai dari titik (0,0,0), gabungan</vt:lpstr>
      <vt:lpstr>Mesh = 688 (finer), x=200, mulai dari titik (100,0,0)</vt:lpstr>
      <vt:lpstr>Mesh = 688 (finer), x=200, mulai dari titik (100,0,0), sudut=15</vt:lpstr>
      <vt:lpstr>Mesh = 688 (finer), x=200, mulai dari titik (100,0,0), sudut=30</vt:lpstr>
      <vt:lpstr>Mesh = 688 (finer), x=200, mulai dari titik (100,0,0), sudut=45</vt:lpstr>
      <vt:lpstr>Mesh = 688 (finer), x=200, mulai dari titik (100,0,0), sudut=60</vt:lpstr>
      <vt:lpstr>Mesh = 688 (finer), x=200, mulai dari titik (100,0,0), sudut=75</vt:lpstr>
      <vt:lpstr>Mesh = 688 (finer), x=200, mulai dari titik (100,0,0), sudut=90</vt:lpstr>
      <vt:lpstr>Mesh = 688 (finer), x=200, mulai dari titik (100,0,0), gabungan</vt:lpstr>
      <vt:lpstr>Mesh = 688 (finer), x=200 nm, mulai dari titik (200,0,0)</vt:lpstr>
      <vt:lpstr>Mesh = 688 (finer), x=200 nm, mulai dari titik (200,0,0), sudut=15</vt:lpstr>
      <vt:lpstr>Mesh = 688 (finer), x=200 nm, mulai dari titik (200,0,0), sudut=30</vt:lpstr>
      <vt:lpstr>Mesh = 688 (finer), x=200 nm, mulai dari titik (200,0,0), sudut=45</vt:lpstr>
      <vt:lpstr>Mesh = 688 (finer), x=200 nm, mulai dari titik (200,0,0), sudut=60</vt:lpstr>
      <vt:lpstr>Mesh = 688 (finer), x=200 nm, mulai dari titik (200,0,0), sudut=75</vt:lpstr>
      <vt:lpstr>Mesh = 688 (finer), x=200 nm, mulai dari titik (200,0,0), sudut=90</vt:lpstr>
      <vt:lpstr>Mesh = 688 (finer), x=200 nm, mulai dari titik (200,0,0), gabungan</vt:lpstr>
      <vt:lpstr>Presentasi PowerPoint</vt:lpstr>
      <vt:lpstr>Mesh = 940 (extra fine), x=300, mulai dari titik (0,0,0)</vt:lpstr>
      <vt:lpstr>Mesh = 940 (extra fine), x=300, mulai dari titik (0,0,0), sudut=15</vt:lpstr>
      <vt:lpstr>Mesh = 940 (extra fine), x=300, mulai dari titik (0,0,0), sudut=30</vt:lpstr>
      <vt:lpstr>Mesh = 940 (extra fine), x=300, mulai dari titik (0,0,0), sudut=45</vt:lpstr>
      <vt:lpstr>Mesh = 940 (extra fine), x=300, mulai dari titik (0,0,0), sudut=60</vt:lpstr>
      <vt:lpstr>Mesh = 940 (extra fine), x=300, mulai dari titik (0,0,0), sudut=75</vt:lpstr>
      <vt:lpstr>Mesh = 940 (extra fine), x=300, mulai dari titik (0,0,0), sudut=90</vt:lpstr>
      <vt:lpstr>Mesh = 940 (extra fine), x=300, mulai dari titik (0,0,0), gabungan</vt:lpstr>
      <vt:lpstr>Mesh = 940 (extra fine), x=300, mulai dari titik (100,0,0)</vt:lpstr>
      <vt:lpstr>Mesh = 940 (extra fine), x=300, mulai dari titik (100,0,0), sudut=15</vt:lpstr>
      <vt:lpstr>Mesh = 940 (extra fine), x=300, mulai dari titik (100,0,0), sudut=30</vt:lpstr>
      <vt:lpstr>Mesh = 940 (extra fine), x=300, mulai dari titik (100,0,0), sudut=45</vt:lpstr>
      <vt:lpstr>Mesh = 940 (extra fine), x=300, mulai dari titik (100,0,0), sudut=60</vt:lpstr>
      <vt:lpstr>Mesh = 940 (extra fine), x=300, mulai dari titik (100,0,0), sudut=75</vt:lpstr>
      <vt:lpstr>Mesh = 940 (extra fine), x=300, mulai dari titik (100,0,0), sudut=90</vt:lpstr>
      <vt:lpstr>Mesh = 940 (extra fine), x=300, mulai dari titik (100,0,0), gabungan</vt:lpstr>
      <vt:lpstr>Presentasi PowerPoint</vt:lpstr>
      <vt:lpstr>Mesh = 928 (extra fine), x=400, mulai dari titik (0,0,0)</vt:lpstr>
      <vt:lpstr>Mesh = 928 (extra fine), x=400, mulai dari titik (0,0,0), sudut=15</vt:lpstr>
      <vt:lpstr>Mesh = 928 (extra fine), x=400, mulai dari titik (0,0,0), sudut=30</vt:lpstr>
      <vt:lpstr>Mesh = 928 (extra fine), x=400, mulai dari titik (0,0,0), sudut=45</vt:lpstr>
      <vt:lpstr>Mesh = 928 (extra fine), x=400, mulai dari titik (0,0,0), sudut=60</vt:lpstr>
      <vt:lpstr>Mesh = 928 (extra fine), x=400, mulai dari titik (0,0,0), sudut=75</vt:lpstr>
      <vt:lpstr>Mesh = 928 (extra fine), x=400, mulai dari titik (0,0,0), sudut=90</vt:lpstr>
      <vt:lpstr>Mesh = 928 (extra fine), x=400, mulai dari titik (0,0,0), gabungan</vt:lpstr>
      <vt:lpstr>Presentasi PowerPoint</vt:lpstr>
      <vt:lpstr>Presentasi PowerPoint</vt:lpstr>
      <vt:lpstr>Sudut 0, variasi X (center to center)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Untuk 2 bola,  ragam koordinat pusat</dc:title>
  <dc:creator>Nazla Innayah</dc:creator>
  <cp:lastModifiedBy>Nazla Innayah</cp:lastModifiedBy>
  <cp:revision>435</cp:revision>
  <dcterms:created xsi:type="dcterms:W3CDTF">2023-09-25T23:53:15Z</dcterms:created>
  <dcterms:modified xsi:type="dcterms:W3CDTF">2023-11-10T08:00:37Z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2023-09-26T01:00:22Z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7a5bce37-48c8-42f4-ae0e-a1f55adf61c1</vt:lpwstr>
  </property>
  <property fmtid="{D5CDD505-2E9C-101B-9397-08002B2CF9AE}" pid="8" name="MSIP_Label_38b525e5-f3da-4501-8f1e-526b6769fc56_ContentBits">
    <vt:lpwstr>0</vt:lpwstr>
  </property>
</Properties>
</file>